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54"/>
  </p:notesMasterIdLst>
  <p:handoutMasterIdLst>
    <p:handoutMasterId r:id="rId55"/>
  </p:handoutMasterIdLst>
  <p:sldIdLst>
    <p:sldId id="339" r:id="rId4"/>
    <p:sldId id="258" r:id="rId5"/>
    <p:sldId id="308" r:id="rId6"/>
    <p:sldId id="306" r:id="rId7"/>
    <p:sldId id="283" r:id="rId8"/>
    <p:sldId id="345" r:id="rId9"/>
    <p:sldId id="268" r:id="rId10"/>
    <p:sldId id="340" r:id="rId11"/>
    <p:sldId id="262" r:id="rId12"/>
    <p:sldId id="343" r:id="rId13"/>
    <p:sldId id="284" r:id="rId14"/>
    <p:sldId id="282" r:id="rId15"/>
    <p:sldId id="260" r:id="rId16"/>
    <p:sldId id="259" r:id="rId17"/>
    <p:sldId id="280" r:id="rId18"/>
    <p:sldId id="281" r:id="rId19"/>
    <p:sldId id="263" r:id="rId20"/>
    <p:sldId id="302" r:id="rId21"/>
    <p:sldId id="301" r:id="rId22"/>
    <p:sldId id="309" r:id="rId23"/>
    <p:sldId id="286" r:id="rId24"/>
    <p:sldId id="307" r:id="rId25"/>
    <p:sldId id="272" r:id="rId26"/>
    <p:sldId id="297" r:id="rId27"/>
    <p:sldId id="304" r:id="rId28"/>
    <p:sldId id="291" r:id="rId29"/>
    <p:sldId id="292" r:id="rId30"/>
    <p:sldId id="341" r:id="rId31"/>
    <p:sldId id="279" r:id="rId32"/>
    <p:sldId id="298" r:id="rId33"/>
    <p:sldId id="299" r:id="rId34"/>
    <p:sldId id="300" r:id="rId35"/>
    <p:sldId id="342" r:id="rId36"/>
    <p:sldId id="288" r:id="rId37"/>
    <p:sldId id="313" r:id="rId38"/>
    <p:sldId id="312" r:id="rId39"/>
    <p:sldId id="290" r:id="rId40"/>
    <p:sldId id="296" r:id="rId41"/>
    <p:sldId id="311" r:id="rId42"/>
    <p:sldId id="310" r:id="rId43"/>
    <p:sldId id="293" r:id="rId44"/>
    <p:sldId id="289" r:id="rId45"/>
    <p:sldId id="265" r:id="rId46"/>
    <p:sldId id="344" r:id="rId47"/>
    <p:sldId id="294" r:id="rId48"/>
    <p:sldId id="305" r:id="rId49"/>
    <p:sldId id="303" r:id="rId50"/>
    <p:sldId id="274" r:id="rId51"/>
    <p:sldId id="346" r:id="rId52"/>
    <p:sldId id="347" r:id="rId5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547211-F271-4592-EFBD-884D433D3F11}" v="7" dt="2023-09-04T15:40:15.7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660"/>
  </p:normalViewPr>
  <p:slideViewPr>
    <p:cSldViewPr snapToGrid="0">
      <p:cViewPr varScale="1">
        <p:scale>
          <a:sx n="60" d="100"/>
          <a:sy n="60" d="100"/>
        </p:scale>
        <p:origin x="88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60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microsoft.com/office/2015/10/relationships/revisionInfo" Target="revisionInfo.xm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_rels/data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_rels/drawing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577683-9577-4233-A352-6B383395B5A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AE5F0C5-E336-4F36-A96F-B802DE2F4D7D}">
      <dgm:prSet/>
      <dgm:spPr/>
      <dgm:t>
        <a:bodyPr/>
        <a:lstStyle/>
        <a:p>
          <a:r>
            <a:rPr lang="en-US"/>
            <a:t>Add your name and cypher code to the chat with your practice code to ensure SUMDE payment</a:t>
          </a:r>
        </a:p>
      </dgm:t>
    </dgm:pt>
    <dgm:pt modelId="{52DF234E-1AC7-421D-BD76-2F5DE41FE055}" type="parTrans" cxnId="{7041FDA5-C9F7-40C5-AE27-7C861C5220B3}">
      <dgm:prSet/>
      <dgm:spPr/>
      <dgm:t>
        <a:bodyPr/>
        <a:lstStyle/>
        <a:p>
          <a:endParaRPr lang="en-US"/>
        </a:p>
      </dgm:t>
    </dgm:pt>
    <dgm:pt modelId="{218BAB31-7A08-49EE-A257-6326BA92B300}" type="sibTrans" cxnId="{7041FDA5-C9F7-40C5-AE27-7C861C5220B3}">
      <dgm:prSet/>
      <dgm:spPr/>
      <dgm:t>
        <a:bodyPr/>
        <a:lstStyle/>
        <a:p>
          <a:endParaRPr lang="en-US"/>
        </a:p>
      </dgm:t>
    </dgm:pt>
    <dgm:pt modelId="{AE3560D3-0006-4C2A-AF2C-08F8CF63ECF3}">
      <dgm:prSet/>
      <dgm:spPr/>
      <dgm:t>
        <a:bodyPr/>
        <a:lstStyle/>
        <a:p>
          <a:r>
            <a:rPr lang="en-US"/>
            <a:t>Session is informal</a:t>
          </a:r>
        </a:p>
      </dgm:t>
    </dgm:pt>
    <dgm:pt modelId="{A3C34905-7C23-4955-AEBD-6D0FB667A746}" type="parTrans" cxnId="{121308E0-57B3-4AC0-AED2-13F3341BD211}">
      <dgm:prSet/>
      <dgm:spPr/>
      <dgm:t>
        <a:bodyPr/>
        <a:lstStyle/>
        <a:p>
          <a:endParaRPr lang="en-US"/>
        </a:p>
      </dgm:t>
    </dgm:pt>
    <dgm:pt modelId="{1C4BD1AA-8760-4F04-8936-A978A778F053}" type="sibTrans" cxnId="{121308E0-57B3-4AC0-AED2-13F3341BD211}">
      <dgm:prSet/>
      <dgm:spPr/>
      <dgm:t>
        <a:bodyPr/>
        <a:lstStyle/>
        <a:p>
          <a:endParaRPr lang="en-US"/>
        </a:p>
      </dgm:t>
    </dgm:pt>
    <dgm:pt modelId="{715B266C-069B-4F8B-8FBA-8326B58B6121}">
      <dgm:prSet/>
      <dgm:spPr/>
      <dgm:t>
        <a:bodyPr/>
        <a:lstStyle/>
        <a:p>
          <a:r>
            <a:rPr lang="en-US"/>
            <a:t>Add questions/comments in chat</a:t>
          </a:r>
        </a:p>
      </dgm:t>
    </dgm:pt>
    <dgm:pt modelId="{281D7E0E-6AE8-4D48-B44E-F4DD26C104D8}" type="parTrans" cxnId="{BBF8AEBD-AB74-4EDB-ADF9-30EFD814E775}">
      <dgm:prSet/>
      <dgm:spPr/>
      <dgm:t>
        <a:bodyPr/>
        <a:lstStyle/>
        <a:p>
          <a:endParaRPr lang="en-US"/>
        </a:p>
      </dgm:t>
    </dgm:pt>
    <dgm:pt modelId="{BB1870BB-D77C-4A2B-A2CE-C91E8180AC70}" type="sibTrans" cxnId="{BBF8AEBD-AB74-4EDB-ADF9-30EFD814E775}">
      <dgm:prSet/>
      <dgm:spPr/>
      <dgm:t>
        <a:bodyPr/>
        <a:lstStyle/>
        <a:p>
          <a:endParaRPr lang="en-US"/>
        </a:p>
      </dgm:t>
    </dgm:pt>
    <dgm:pt modelId="{7998C501-DDE3-458A-9805-9CC765428F97}">
      <dgm:prSet/>
      <dgm:spPr/>
      <dgm:t>
        <a:bodyPr/>
        <a:lstStyle/>
        <a:p>
          <a:r>
            <a:rPr lang="en-US" dirty="0"/>
            <a:t>Feel free to interrupt to ask questions</a:t>
          </a:r>
        </a:p>
      </dgm:t>
    </dgm:pt>
    <dgm:pt modelId="{BC293991-1381-4C80-B102-4B5C6199EB0C}" type="parTrans" cxnId="{F3052F20-BD59-4511-906A-56B96E5942B1}">
      <dgm:prSet/>
      <dgm:spPr/>
      <dgm:t>
        <a:bodyPr/>
        <a:lstStyle/>
        <a:p>
          <a:endParaRPr lang="en-US"/>
        </a:p>
      </dgm:t>
    </dgm:pt>
    <dgm:pt modelId="{8690C377-04EA-41BB-BC54-405DFC3DFBA5}" type="sibTrans" cxnId="{F3052F20-BD59-4511-906A-56B96E5942B1}">
      <dgm:prSet/>
      <dgm:spPr/>
      <dgm:t>
        <a:bodyPr/>
        <a:lstStyle/>
        <a:p>
          <a:endParaRPr lang="en-US"/>
        </a:p>
      </dgm:t>
    </dgm:pt>
    <dgm:pt modelId="{091689CD-2F74-4E4A-B4E7-8660EAC8A31B}">
      <dgm:prSet/>
      <dgm:spPr/>
      <dgm:t>
        <a:bodyPr/>
        <a:lstStyle/>
        <a:p>
          <a:r>
            <a:rPr lang="en-US"/>
            <a:t>Sharing the expertise of the group</a:t>
          </a:r>
        </a:p>
      </dgm:t>
    </dgm:pt>
    <dgm:pt modelId="{D46A801B-FE56-4143-A626-EC7C9FF937CB}" type="parTrans" cxnId="{7E643B16-557F-4D3C-B291-DB654FDB5C56}">
      <dgm:prSet/>
      <dgm:spPr/>
      <dgm:t>
        <a:bodyPr/>
        <a:lstStyle/>
        <a:p>
          <a:endParaRPr lang="en-US"/>
        </a:p>
      </dgm:t>
    </dgm:pt>
    <dgm:pt modelId="{D6F1CDEB-BE4C-4DF8-8EC2-B0B7EF27419B}" type="sibTrans" cxnId="{7E643B16-557F-4D3C-B291-DB654FDB5C56}">
      <dgm:prSet/>
      <dgm:spPr/>
      <dgm:t>
        <a:bodyPr/>
        <a:lstStyle/>
        <a:p>
          <a:endParaRPr lang="en-US"/>
        </a:p>
      </dgm:t>
    </dgm:pt>
    <dgm:pt modelId="{3F0BDF6F-EF47-4867-B6B4-B0A203300E99}">
      <dgm:prSet/>
      <dgm:spPr/>
      <dgm:t>
        <a:bodyPr/>
        <a:lstStyle/>
        <a:p>
          <a:r>
            <a:rPr lang="en-US"/>
            <a:t>Aim to finish by 4pm </a:t>
          </a:r>
        </a:p>
      </dgm:t>
    </dgm:pt>
    <dgm:pt modelId="{33DC8E4B-D0F6-4D15-A57D-D658335F1073}" type="parTrans" cxnId="{DF3354A4-606B-43D0-B0BC-01B20D0DB386}">
      <dgm:prSet/>
      <dgm:spPr/>
      <dgm:t>
        <a:bodyPr/>
        <a:lstStyle/>
        <a:p>
          <a:endParaRPr lang="en-US"/>
        </a:p>
      </dgm:t>
    </dgm:pt>
    <dgm:pt modelId="{01C0C63A-A82E-4BE8-97F5-949B5B108DE3}" type="sibTrans" cxnId="{DF3354A4-606B-43D0-B0BC-01B20D0DB386}">
      <dgm:prSet/>
      <dgm:spPr/>
      <dgm:t>
        <a:bodyPr/>
        <a:lstStyle/>
        <a:p>
          <a:endParaRPr lang="en-US"/>
        </a:p>
      </dgm:t>
    </dgm:pt>
    <dgm:pt modelId="{6B49F56B-99F2-4536-9E65-0D2321965B1A}" type="pres">
      <dgm:prSet presAssocID="{CC577683-9577-4233-A352-6B383395B5A1}" presName="vert0" presStyleCnt="0">
        <dgm:presLayoutVars>
          <dgm:dir/>
          <dgm:animOne val="branch"/>
          <dgm:animLvl val="lvl"/>
        </dgm:presLayoutVars>
      </dgm:prSet>
      <dgm:spPr/>
    </dgm:pt>
    <dgm:pt modelId="{A27BF7C4-C66C-4452-B539-CD0300C38D83}" type="pres">
      <dgm:prSet presAssocID="{3AE5F0C5-E336-4F36-A96F-B802DE2F4D7D}" presName="thickLine" presStyleLbl="alignNode1" presStyleIdx="0" presStyleCnt="6"/>
      <dgm:spPr/>
    </dgm:pt>
    <dgm:pt modelId="{CDE98E36-916E-48A3-81FB-E59CA4B71BB0}" type="pres">
      <dgm:prSet presAssocID="{3AE5F0C5-E336-4F36-A96F-B802DE2F4D7D}" presName="horz1" presStyleCnt="0"/>
      <dgm:spPr/>
    </dgm:pt>
    <dgm:pt modelId="{23B56A7C-7ADB-4DC3-BE25-929B0C81BC63}" type="pres">
      <dgm:prSet presAssocID="{3AE5F0C5-E336-4F36-A96F-B802DE2F4D7D}" presName="tx1" presStyleLbl="revTx" presStyleIdx="0" presStyleCnt="6"/>
      <dgm:spPr/>
    </dgm:pt>
    <dgm:pt modelId="{D566DAA5-EF0B-478A-8DFF-FFB8CD30272D}" type="pres">
      <dgm:prSet presAssocID="{3AE5F0C5-E336-4F36-A96F-B802DE2F4D7D}" presName="vert1" presStyleCnt="0"/>
      <dgm:spPr/>
    </dgm:pt>
    <dgm:pt modelId="{470DDF5E-45CF-4642-9273-87E61B728931}" type="pres">
      <dgm:prSet presAssocID="{AE3560D3-0006-4C2A-AF2C-08F8CF63ECF3}" presName="thickLine" presStyleLbl="alignNode1" presStyleIdx="1" presStyleCnt="6"/>
      <dgm:spPr/>
    </dgm:pt>
    <dgm:pt modelId="{282ADE6E-9AAE-4B69-A717-EBABE34C1E56}" type="pres">
      <dgm:prSet presAssocID="{AE3560D3-0006-4C2A-AF2C-08F8CF63ECF3}" presName="horz1" presStyleCnt="0"/>
      <dgm:spPr/>
    </dgm:pt>
    <dgm:pt modelId="{FFE4B84B-6BF6-485B-B125-F87495454CE2}" type="pres">
      <dgm:prSet presAssocID="{AE3560D3-0006-4C2A-AF2C-08F8CF63ECF3}" presName="tx1" presStyleLbl="revTx" presStyleIdx="1" presStyleCnt="6"/>
      <dgm:spPr/>
    </dgm:pt>
    <dgm:pt modelId="{10AB622F-1085-4811-95A0-DBA8A3C59ED7}" type="pres">
      <dgm:prSet presAssocID="{AE3560D3-0006-4C2A-AF2C-08F8CF63ECF3}" presName="vert1" presStyleCnt="0"/>
      <dgm:spPr/>
    </dgm:pt>
    <dgm:pt modelId="{7C25BDDD-E657-4E9F-B383-76CECD21940C}" type="pres">
      <dgm:prSet presAssocID="{715B266C-069B-4F8B-8FBA-8326B58B6121}" presName="thickLine" presStyleLbl="alignNode1" presStyleIdx="2" presStyleCnt="6"/>
      <dgm:spPr/>
    </dgm:pt>
    <dgm:pt modelId="{FAEF381A-1483-4AD5-8623-48E9A77DC1D2}" type="pres">
      <dgm:prSet presAssocID="{715B266C-069B-4F8B-8FBA-8326B58B6121}" presName="horz1" presStyleCnt="0"/>
      <dgm:spPr/>
    </dgm:pt>
    <dgm:pt modelId="{4F9B4D93-64AB-4C76-9AF9-34459E52313B}" type="pres">
      <dgm:prSet presAssocID="{715B266C-069B-4F8B-8FBA-8326B58B6121}" presName="tx1" presStyleLbl="revTx" presStyleIdx="2" presStyleCnt="6"/>
      <dgm:spPr/>
    </dgm:pt>
    <dgm:pt modelId="{AE4D1F12-237F-48E3-A058-1171254589F4}" type="pres">
      <dgm:prSet presAssocID="{715B266C-069B-4F8B-8FBA-8326B58B6121}" presName="vert1" presStyleCnt="0"/>
      <dgm:spPr/>
    </dgm:pt>
    <dgm:pt modelId="{4E0DEE14-FF80-4714-97EC-31CF68F841F1}" type="pres">
      <dgm:prSet presAssocID="{7998C501-DDE3-458A-9805-9CC765428F97}" presName="thickLine" presStyleLbl="alignNode1" presStyleIdx="3" presStyleCnt="6"/>
      <dgm:spPr/>
    </dgm:pt>
    <dgm:pt modelId="{DE06441D-8EE6-4394-8F67-A95CAE573A2C}" type="pres">
      <dgm:prSet presAssocID="{7998C501-DDE3-458A-9805-9CC765428F97}" presName="horz1" presStyleCnt="0"/>
      <dgm:spPr/>
    </dgm:pt>
    <dgm:pt modelId="{E22E96BC-CF77-4080-860E-B3E4ADE61BD6}" type="pres">
      <dgm:prSet presAssocID="{7998C501-DDE3-458A-9805-9CC765428F97}" presName="tx1" presStyleLbl="revTx" presStyleIdx="3" presStyleCnt="6"/>
      <dgm:spPr/>
    </dgm:pt>
    <dgm:pt modelId="{B9105EAC-D3C3-451A-9759-B2BAFEEF45A8}" type="pres">
      <dgm:prSet presAssocID="{7998C501-DDE3-458A-9805-9CC765428F97}" presName="vert1" presStyleCnt="0"/>
      <dgm:spPr/>
    </dgm:pt>
    <dgm:pt modelId="{1B5C635B-9334-4CD4-A6B0-6D8FD233F887}" type="pres">
      <dgm:prSet presAssocID="{091689CD-2F74-4E4A-B4E7-8660EAC8A31B}" presName="thickLine" presStyleLbl="alignNode1" presStyleIdx="4" presStyleCnt="6"/>
      <dgm:spPr/>
    </dgm:pt>
    <dgm:pt modelId="{26535FB8-33A7-495D-92E6-D3A2A9D7F675}" type="pres">
      <dgm:prSet presAssocID="{091689CD-2F74-4E4A-B4E7-8660EAC8A31B}" presName="horz1" presStyleCnt="0"/>
      <dgm:spPr/>
    </dgm:pt>
    <dgm:pt modelId="{E8FE199C-C66C-436A-89F8-56FC32349640}" type="pres">
      <dgm:prSet presAssocID="{091689CD-2F74-4E4A-B4E7-8660EAC8A31B}" presName="tx1" presStyleLbl="revTx" presStyleIdx="4" presStyleCnt="6"/>
      <dgm:spPr/>
    </dgm:pt>
    <dgm:pt modelId="{8D69123A-A33C-4493-AED3-0613FF4A7910}" type="pres">
      <dgm:prSet presAssocID="{091689CD-2F74-4E4A-B4E7-8660EAC8A31B}" presName="vert1" presStyleCnt="0"/>
      <dgm:spPr/>
    </dgm:pt>
    <dgm:pt modelId="{6E1BBEA7-E87E-488A-A9C0-52BEE41158C5}" type="pres">
      <dgm:prSet presAssocID="{3F0BDF6F-EF47-4867-B6B4-B0A203300E99}" presName="thickLine" presStyleLbl="alignNode1" presStyleIdx="5" presStyleCnt="6"/>
      <dgm:spPr/>
    </dgm:pt>
    <dgm:pt modelId="{1676BFF2-F14D-44AD-92D4-E25E645CDA85}" type="pres">
      <dgm:prSet presAssocID="{3F0BDF6F-EF47-4867-B6B4-B0A203300E99}" presName="horz1" presStyleCnt="0"/>
      <dgm:spPr/>
    </dgm:pt>
    <dgm:pt modelId="{5A140FA3-44A7-4CDA-94EB-17C873875290}" type="pres">
      <dgm:prSet presAssocID="{3F0BDF6F-EF47-4867-B6B4-B0A203300E99}" presName="tx1" presStyleLbl="revTx" presStyleIdx="5" presStyleCnt="6"/>
      <dgm:spPr/>
    </dgm:pt>
    <dgm:pt modelId="{C1E4D31D-D4F6-4749-9133-823446880A65}" type="pres">
      <dgm:prSet presAssocID="{3F0BDF6F-EF47-4867-B6B4-B0A203300E99}" presName="vert1" presStyleCnt="0"/>
      <dgm:spPr/>
    </dgm:pt>
  </dgm:ptLst>
  <dgm:cxnLst>
    <dgm:cxn modelId="{7E643B16-557F-4D3C-B291-DB654FDB5C56}" srcId="{CC577683-9577-4233-A352-6B383395B5A1}" destId="{091689CD-2F74-4E4A-B4E7-8660EAC8A31B}" srcOrd="4" destOrd="0" parTransId="{D46A801B-FE56-4143-A626-EC7C9FF937CB}" sibTransId="{D6F1CDEB-BE4C-4DF8-8EC2-B0B7EF27419B}"/>
    <dgm:cxn modelId="{F3052F20-BD59-4511-906A-56B96E5942B1}" srcId="{CC577683-9577-4233-A352-6B383395B5A1}" destId="{7998C501-DDE3-458A-9805-9CC765428F97}" srcOrd="3" destOrd="0" parTransId="{BC293991-1381-4C80-B102-4B5C6199EB0C}" sibTransId="{8690C377-04EA-41BB-BC54-405DFC3DFBA5}"/>
    <dgm:cxn modelId="{EFDD6539-CB28-445C-A6E5-DEDFDB0B7BA1}" type="presOf" srcId="{091689CD-2F74-4E4A-B4E7-8660EAC8A31B}" destId="{E8FE199C-C66C-436A-89F8-56FC32349640}" srcOrd="0" destOrd="0" presId="urn:microsoft.com/office/officeart/2008/layout/LinedList"/>
    <dgm:cxn modelId="{66390154-D3BA-4F70-A10F-2C6B2C997FDD}" type="presOf" srcId="{715B266C-069B-4F8B-8FBA-8326B58B6121}" destId="{4F9B4D93-64AB-4C76-9AF9-34459E52313B}" srcOrd="0" destOrd="0" presId="urn:microsoft.com/office/officeart/2008/layout/LinedList"/>
    <dgm:cxn modelId="{4BD86A85-9AEA-4B03-BAD9-E30DDEF64F49}" type="presOf" srcId="{7998C501-DDE3-458A-9805-9CC765428F97}" destId="{E22E96BC-CF77-4080-860E-B3E4ADE61BD6}" srcOrd="0" destOrd="0" presId="urn:microsoft.com/office/officeart/2008/layout/LinedList"/>
    <dgm:cxn modelId="{86D1839C-6A5A-47A0-80BD-03F9E230F8AD}" type="presOf" srcId="{CC577683-9577-4233-A352-6B383395B5A1}" destId="{6B49F56B-99F2-4536-9E65-0D2321965B1A}" srcOrd="0" destOrd="0" presId="urn:microsoft.com/office/officeart/2008/layout/LinedList"/>
    <dgm:cxn modelId="{DF3354A4-606B-43D0-B0BC-01B20D0DB386}" srcId="{CC577683-9577-4233-A352-6B383395B5A1}" destId="{3F0BDF6F-EF47-4867-B6B4-B0A203300E99}" srcOrd="5" destOrd="0" parTransId="{33DC8E4B-D0F6-4D15-A57D-D658335F1073}" sibTransId="{01C0C63A-A82E-4BE8-97F5-949B5B108DE3}"/>
    <dgm:cxn modelId="{7041FDA5-C9F7-40C5-AE27-7C861C5220B3}" srcId="{CC577683-9577-4233-A352-6B383395B5A1}" destId="{3AE5F0C5-E336-4F36-A96F-B802DE2F4D7D}" srcOrd="0" destOrd="0" parTransId="{52DF234E-1AC7-421D-BD76-2F5DE41FE055}" sibTransId="{218BAB31-7A08-49EE-A257-6326BA92B300}"/>
    <dgm:cxn modelId="{62CF16A6-BD0A-4175-BB8C-D4934782989C}" type="presOf" srcId="{3AE5F0C5-E336-4F36-A96F-B802DE2F4D7D}" destId="{23B56A7C-7ADB-4DC3-BE25-929B0C81BC63}" srcOrd="0" destOrd="0" presId="urn:microsoft.com/office/officeart/2008/layout/LinedList"/>
    <dgm:cxn modelId="{31E471B5-EABD-4802-A12B-205B1119D83E}" type="presOf" srcId="{3F0BDF6F-EF47-4867-B6B4-B0A203300E99}" destId="{5A140FA3-44A7-4CDA-94EB-17C873875290}" srcOrd="0" destOrd="0" presId="urn:microsoft.com/office/officeart/2008/layout/LinedList"/>
    <dgm:cxn modelId="{7E6F14BB-C277-4130-A404-371B2060B64B}" type="presOf" srcId="{AE3560D3-0006-4C2A-AF2C-08F8CF63ECF3}" destId="{FFE4B84B-6BF6-485B-B125-F87495454CE2}" srcOrd="0" destOrd="0" presId="urn:microsoft.com/office/officeart/2008/layout/LinedList"/>
    <dgm:cxn modelId="{BBF8AEBD-AB74-4EDB-ADF9-30EFD814E775}" srcId="{CC577683-9577-4233-A352-6B383395B5A1}" destId="{715B266C-069B-4F8B-8FBA-8326B58B6121}" srcOrd="2" destOrd="0" parTransId="{281D7E0E-6AE8-4D48-B44E-F4DD26C104D8}" sibTransId="{BB1870BB-D77C-4A2B-A2CE-C91E8180AC70}"/>
    <dgm:cxn modelId="{121308E0-57B3-4AC0-AED2-13F3341BD211}" srcId="{CC577683-9577-4233-A352-6B383395B5A1}" destId="{AE3560D3-0006-4C2A-AF2C-08F8CF63ECF3}" srcOrd="1" destOrd="0" parTransId="{A3C34905-7C23-4955-AEBD-6D0FB667A746}" sibTransId="{1C4BD1AA-8760-4F04-8936-A978A778F053}"/>
    <dgm:cxn modelId="{BD83C813-8F43-4446-A3CA-7A948ACFD69D}" type="presParOf" srcId="{6B49F56B-99F2-4536-9E65-0D2321965B1A}" destId="{A27BF7C4-C66C-4452-B539-CD0300C38D83}" srcOrd="0" destOrd="0" presId="urn:microsoft.com/office/officeart/2008/layout/LinedList"/>
    <dgm:cxn modelId="{DC439381-EB02-4AAD-8FAA-404EBEE446B3}" type="presParOf" srcId="{6B49F56B-99F2-4536-9E65-0D2321965B1A}" destId="{CDE98E36-916E-48A3-81FB-E59CA4B71BB0}" srcOrd="1" destOrd="0" presId="urn:microsoft.com/office/officeart/2008/layout/LinedList"/>
    <dgm:cxn modelId="{8F6676EC-0B42-4566-B842-D104EE7F49C0}" type="presParOf" srcId="{CDE98E36-916E-48A3-81FB-E59CA4B71BB0}" destId="{23B56A7C-7ADB-4DC3-BE25-929B0C81BC63}" srcOrd="0" destOrd="0" presId="urn:microsoft.com/office/officeart/2008/layout/LinedList"/>
    <dgm:cxn modelId="{3CA848AD-09D2-449D-BC04-469E8B81E336}" type="presParOf" srcId="{CDE98E36-916E-48A3-81FB-E59CA4B71BB0}" destId="{D566DAA5-EF0B-478A-8DFF-FFB8CD30272D}" srcOrd="1" destOrd="0" presId="urn:microsoft.com/office/officeart/2008/layout/LinedList"/>
    <dgm:cxn modelId="{2A4468BC-0A02-4650-9986-5A84DA3D6FB6}" type="presParOf" srcId="{6B49F56B-99F2-4536-9E65-0D2321965B1A}" destId="{470DDF5E-45CF-4642-9273-87E61B728931}" srcOrd="2" destOrd="0" presId="urn:microsoft.com/office/officeart/2008/layout/LinedList"/>
    <dgm:cxn modelId="{0F981781-09EB-4D8C-9C83-3C6C8557E704}" type="presParOf" srcId="{6B49F56B-99F2-4536-9E65-0D2321965B1A}" destId="{282ADE6E-9AAE-4B69-A717-EBABE34C1E56}" srcOrd="3" destOrd="0" presId="urn:microsoft.com/office/officeart/2008/layout/LinedList"/>
    <dgm:cxn modelId="{523DC925-B9DD-448A-BB90-E29E3CF62C40}" type="presParOf" srcId="{282ADE6E-9AAE-4B69-A717-EBABE34C1E56}" destId="{FFE4B84B-6BF6-485B-B125-F87495454CE2}" srcOrd="0" destOrd="0" presId="urn:microsoft.com/office/officeart/2008/layout/LinedList"/>
    <dgm:cxn modelId="{A059BBD0-50A2-4B67-A73F-BB39BBF1A29F}" type="presParOf" srcId="{282ADE6E-9AAE-4B69-A717-EBABE34C1E56}" destId="{10AB622F-1085-4811-95A0-DBA8A3C59ED7}" srcOrd="1" destOrd="0" presId="urn:microsoft.com/office/officeart/2008/layout/LinedList"/>
    <dgm:cxn modelId="{F5635DFD-7EF3-4534-844A-9178385B5FA2}" type="presParOf" srcId="{6B49F56B-99F2-4536-9E65-0D2321965B1A}" destId="{7C25BDDD-E657-4E9F-B383-76CECD21940C}" srcOrd="4" destOrd="0" presId="urn:microsoft.com/office/officeart/2008/layout/LinedList"/>
    <dgm:cxn modelId="{73966EBC-95AB-4202-B750-A15B7918931C}" type="presParOf" srcId="{6B49F56B-99F2-4536-9E65-0D2321965B1A}" destId="{FAEF381A-1483-4AD5-8623-48E9A77DC1D2}" srcOrd="5" destOrd="0" presId="urn:microsoft.com/office/officeart/2008/layout/LinedList"/>
    <dgm:cxn modelId="{AD563348-93FD-4F8C-99FF-EDCB4CC6E188}" type="presParOf" srcId="{FAEF381A-1483-4AD5-8623-48E9A77DC1D2}" destId="{4F9B4D93-64AB-4C76-9AF9-34459E52313B}" srcOrd="0" destOrd="0" presId="urn:microsoft.com/office/officeart/2008/layout/LinedList"/>
    <dgm:cxn modelId="{EEE06CCD-2B0D-4E6A-9DDF-42249FCFD0FF}" type="presParOf" srcId="{FAEF381A-1483-4AD5-8623-48E9A77DC1D2}" destId="{AE4D1F12-237F-48E3-A058-1171254589F4}" srcOrd="1" destOrd="0" presId="urn:microsoft.com/office/officeart/2008/layout/LinedList"/>
    <dgm:cxn modelId="{6B14A18D-2613-47A0-BE47-B2E2562C6246}" type="presParOf" srcId="{6B49F56B-99F2-4536-9E65-0D2321965B1A}" destId="{4E0DEE14-FF80-4714-97EC-31CF68F841F1}" srcOrd="6" destOrd="0" presId="urn:microsoft.com/office/officeart/2008/layout/LinedList"/>
    <dgm:cxn modelId="{D8301C08-D15D-49B3-885B-AFC8364E37E4}" type="presParOf" srcId="{6B49F56B-99F2-4536-9E65-0D2321965B1A}" destId="{DE06441D-8EE6-4394-8F67-A95CAE573A2C}" srcOrd="7" destOrd="0" presId="urn:microsoft.com/office/officeart/2008/layout/LinedList"/>
    <dgm:cxn modelId="{4D68084D-2848-4FB9-AD8E-D1DDE7E7D2DF}" type="presParOf" srcId="{DE06441D-8EE6-4394-8F67-A95CAE573A2C}" destId="{E22E96BC-CF77-4080-860E-B3E4ADE61BD6}" srcOrd="0" destOrd="0" presId="urn:microsoft.com/office/officeart/2008/layout/LinedList"/>
    <dgm:cxn modelId="{BF4EC129-F52B-45DE-B7C0-1EFF4FF8D11F}" type="presParOf" srcId="{DE06441D-8EE6-4394-8F67-A95CAE573A2C}" destId="{B9105EAC-D3C3-451A-9759-B2BAFEEF45A8}" srcOrd="1" destOrd="0" presId="urn:microsoft.com/office/officeart/2008/layout/LinedList"/>
    <dgm:cxn modelId="{9FDE66B8-2813-47AE-A987-2A0D5C73C0F8}" type="presParOf" srcId="{6B49F56B-99F2-4536-9E65-0D2321965B1A}" destId="{1B5C635B-9334-4CD4-A6B0-6D8FD233F887}" srcOrd="8" destOrd="0" presId="urn:microsoft.com/office/officeart/2008/layout/LinedList"/>
    <dgm:cxn modelId="{D67AF224-43BB-40B5-A0B0-F72816A31C9E}" type="presParOf" srcId="{6B49F56B-99F2-4536-9E65-0D2321965B1A}" destId="{26535FB8-33A7-495D-92E6-D3A2A9D7F675}" srcOrd="9" destOrd="0" presId="urn:microsoft.com/office/officeart/2008/layout/LinedList"/>
    <dgm:cxn modelId="{6A09DB14-568B-4672-9CE8-4599A2BD75FA}" type="presParOf" srcId="{26535FB8-33A7-495D-92E6-D3A2A9D7F675}" destId="{E8FE199C-C66C-436A-89F8-56FC32349640}" srcOrd="0" destOrd="0" presId="urn:microsoft.com/office/officeart/2008/layout/LinedList"/>
    <dgm:cxn modelId="{99555366-BBDE-41CD-B642-830C09703D59}" type="presParOf" srcId="{26535FB8-33A7-495D-92E6-D3A2A9D7F675}" destId="{8D69123A-A33C-4493-AED3-0613FF4A7910}" srcOrd="1" destOrd="0" presId="urn:microsoft.com/office/officeart/2008/layout/LinedList"/>
    <dgm:cxn modelId="{CC620994-D628-4DBC-ADB6-ADB628C64E60}" type="presParOf" srcId="{6B49F56B-99F2-4536-9E65-0D2321965B1A}" destId="{6E1BBEA7-E87E-488A-A9C0-52BEE41158C5}" srcOrd="10" destOrd="0" presId="urn:microsoft.com/office/officeart/2008/layout/LinedList"/>
    <dgm:cxn modelId="{FDF472AB-A558-44E7-A9BB-9C800D82F549}" type="presParOf" srcId="{6B49F56B-99F2-4536-9E65-0D2321965B1A}" destId="{1676BFF2-F14D-44AD-92D4-E25E645CDA85}" srcOrd="11" destOrd="0" presId="urn:microsoft.com/office/officeart/2008/layout/LinedList"/>
    <dgm:cxn modelId="{A1869152-C387-41EE-B28C-A371270B0CA4}" type="presParOf" srcId="{1676BFF2-F14D-44AD-92D4-E25E645CDA85}" destId="{5A140FA3-44A7-4CDA-94EB-17C873875290}" srcOrd="0" destOrd="0" presId="urn:microsoft.com/office/officeart/2008/layout/LinedList"/>
    <dgm:cxn modelId="{A85DDDA2-5E95-4ABA-A69D-6837D4439208}" type="presParOf" srcId="{1676BFF2-F14D-44AD-92D4-E25E645CDA85}" destId="{C1E4D31D-D4F6-4749-9133-823446880A6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DA15E6C-1988-4DD9-A835-4B25ABF9AA99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3630938-732B-46A1-83C8-AE9508652623}" type="pres">
      <dgm:prSet presAssocID="{3DA15E6C-1988-4DD9-A835-4B25ABF9AA99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DA0E0367-ACC7-475C-865D-A0E0D99C9C26}" type="presOf" srcId="{3DA15E6C-1988-4DD9-A835-4B25ABF9AA99}" destId="{03630938-732B-46A1-83C8-AE950865262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DA15E6C-1988-4DD9-A835-4B25ABF9AA99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3923949-783D-484D-932E-CC94F7687AE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Time to be there</a:t>
          </a:r>
        </a:p>
      </dgm:t>
    </dgm:pt>
    <dgm:pt modelId="{B73F6348-B38B-4D43-BEB5-CF031DE1C9DB}" type="parTrans" cxnId="{50547EC1-54B1-4E27-AD02-E145B79F3A0B}">
      <dgm:prSet/>
      <dgm:spPr/>
      <dgm:t>
        <a:bodyPr/>
        <a:lstStyle/>
        <a:p>
          <a:endParaRPr lang="en-US"/>
        </a:p>
      </dgm:t>
    </dgm:pt>
    <dgm:pt modelId="{5FCBC79E-D5E3-4E84-9DFB-8C5E7D3C881D}" type="sibTrans" cxnId="{50547EC1-54B1-4E27-AD02-E145B79F3A0B}">
      <dgm:prSet/>
      <dgm:spPr/>
      <dgm:t>
        <a:bodyPr/>
        <a:lstStyle/>
        <a:p>
          <a:endParaRPr lang="en-US"/>
        </a:p>
      </dgm:t>
    </dgm:pt>
    <dgm:pt modelId="{195721B7-1D21-478A-893E-2A516DAC3E7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Practice location</a:t>
          </a:r>
        </a:p>
      </dgm:t>
    </dgm:pt>
    <dgm:pt modelId="{83762B6C-34F1-4EAE-8C1F-CA03F05F6028}" type="parTrans" cxnId="{D5127712-8FDA-40A2-AC35-225AEB666913}">
      <dgm:prSet/>
      <dgm:spPr/>
      <dgm:t>
        <a:bodyPr/>
        <a:lstStyle/>
        <a:p>
          <a:endParaRPr lang="en-US"/>
        </a:p>
      </dgm:t>
    </dgm:pt>
    <dgm:pt modelId="{2C8529AB-89EC-43CE-9FED-BF95ED9F0C90}" type="sibTrans" cxnId="{D5127712-8FDA-40A2-AC35-225AEB666913}">
      <dgm:prSet/>
      <dgm:spPr/>
      <dgm:t>
        <a:bodyPr/>
        <a:lstStyle/>
        <a:p>
          <a:endParaRPr lang="en-US"/>
        </a:p>
      </dgm:t>
    </dgm:pt>
    <dgm:pt modelId="{3891E975-C2E7-47DC-817B-ABD88419D18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Parking,bus,train</a:t>
          </a:r>
          <a:endParaRPr lang="en-US" dirty="0"/>
        </a:p>
      </dgm:t>
    </dgm:pt>
    <dgm:pt modelId="{FC7DED0F-92F2-4208-94CC-B55CE7BC247B}" type="parTrans" cxnId="{5A505BDB-9FDC-4E3E-82AC-0C471A1C09B6}">
      <dgm:prSet/>
      <dgm:spPr/>
      <dgm:t>
        <a:bodyPr/>
        <a:lstStyle/>
        <a:p>
          <a:endParaRPr lang="en-US"/>
        </a:p>
      </dgm:t>
    </dgm:pt>
    <dgm:pt modelId="{0993DC71-8E78-4F58-BFDC-07FB5A6F7992}" type="sibTrans" cxnId="{5A505BDB-9FDC-4E3E-82AC-0C471A1C09B6}">
      <dgm:prSet/>
      <dgm:spPr/>
      <dgm:t>
        <a:bodyPr/>
        <a:lstStyle/>
        <a:p>
          <a:endParaRPr lang="en-US"/>
        </a:p>
      </dgm:t>
    </dgm:pt>
    <dgm:pt modelId="{F7AD574B-9C77-4AE4-9E29-73AAA952114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Who to meet</a:t>
          </a:r>
        </a:p>
      </dgm:t>
    </dgm:pt>
    <dgm:pt modelId="{4C2FAA2C-A02C-4336-A541-4BC4EFA52E0C}" type="parTrans" cxnId="{9FC7207E-01BA-433A-8CC7-479CCF7DB063}">
      <dgm:prSet/>
      <dgm:spPr/>
      <dgm:t>
        <a:bodyPr/>
        <a:lstStyle/>
        <a:p>
          <a:endParaRPr lang="en-GB"/>
        </a:p>
      </dgm:t>
    </dgm:pt>
    <dgm:pt modelId="{8119A49A-59A2-4DD6-AA6C-C9B55B451BEE}" type="sibTrans" cxnId="{9FC7207E-01BA-433A-8CC7-479CCF7DB063}">
      <dgm:prSet/>
      <dgm:spPr/>
      <dgm:t>
        <a:bodyPr/>
        <a:lstStyle/>
        <a:p>
          <a:endParaRPr lang="en-GB"/>
        </a:p>
      </dgm:t>
    </dgm:pt>
    <dgm:pt modelId="{03630938-732B-46A1-83C8-AE9508652623}" type="pres">
      <dgm:prSet presAssocID="{3DA15E6C-1988-4DD9-A835-4B25ABF9AA99}" presName="Name0" presStyleCnt="0">
        <dgm:presLayoutVars>
          <dgm:dir/>
          <dgm:animLvl val="lvl"/>
          <dgm:resizeHandles val="exact"/>
        </dgm:presLayoutVars>
      </dgm:prSet>
      <dgm:spPr/>
    </dgm:pt>
    <dgm:pt modelId="{A553C10A-F2A8-4639-8CCC-D693C9564265}" type="pres">
      <dgm:prSet presAssocID="{43923949-783D-484D-932E-CC94F7687AEC}" presName="linNode" presStyleCnt="0"/>
      <dgm:spPr/>
    </dgm:pt>
    <dgm:pt modelId="{5A7A2FD6-0310-4396-AB34-EDEC5858F5AB}" type="pres">
      <dgm:prSet presAssocID="{43923949-783D-484D-932E-CC94F7687AEC}" presName="parentText" presStyleLbl="node1" presStyleIdx="0" presStyleCnt="4" custScaleX="107938" custLinFactY="111268" custLinFactNeighborX="-4026" custLinFactNeighborY="200000">
        <dgm:presLayoutVars>
          <dgm:chMax val="1"/>
          <dgm:bulletEnabled val="1"/>
        </dgm:presLayoutVars>
      </dgm:prSet>
      <dgm:spPr/>
    </dgm:pt>
    <dgm:pt modelId="{745AB0BA-1938-46D4-B356-82826F007735}" type="pres">
      <dgm:prSet presAssocID="{5FCBC79E-D5E3-4E84-9DFB-8C5E7D3C881D}" presName="sp" presStyleCnt="0"/>
      <dgm:spPr/>
    </dgm:pt>
    <dgm:pt modelId="{EFC53221-9E6C-43B2-8935-0847A2490D4B}" type="pres">
      <dgm:prSet presAssocID="{195721B7-1D21-478A-893E-2A516DAC3E76}" presName="linNode" presStyleCnt="0"/>
      <dgm:spPr/>
    </dgm:pt>
    <dgm:pt modelId="{B3CBD5B9-B2B5-46B1-A99A-FC19F1F1A5F1}" type="pres">
      <dgm:prSet presAssocID="{195721B7-1D21-478A-893E-2A516DAC3E76}" presName="parentText" presStyleLbl="node1" presStyleIdx="1" presStyleCnt="4" custScaleX="102992" custLinFactNeighborX="-1553" custLinFactNeighborY="5094">
        <dgm:presLayoutVars>
          <dgm:chMax val="1"/>
          <dgm:bulletEnabled val="1"/>
        </dgm:presLayoutVars>
      </dgm:prSet>
      <dgm:spPr/>
    </dgm:pt>
    <dgm:pt modelId="{80FB3938-7BEF-4B48-B954-E474997336AE}" type="pres">
      <dgm:prSet presAssocID="{2C8529AB-89EC-43CE-9FED-BF95ED9F0C90}" presName="sp" presStyleCnt="0"/>
      <dgm:spPr/>
    </dgm:pt>
    <dgm:pt modelId="{E8ECF95A-666B-4568-B004-3F1703ED7B10}" type="pres">
      <dgm:prSet presAssocID="{3891E975-C2E7-47DC-817B-ABD88419D185}" presName="linNode" presStyleCnt="0"/>
      <dgm:spPr/>
    </dgm:pt>
    <dgm:pt modelId="{988CFA3B-453C-4008-A0B5-4B38EA5FB5BF}" type="pres">
      <dgm:prSet presAssocID="{3891E975-C2E7-47DC-817B-ABD88419D185}" presName="parentText" presStyleLbl="node1" presStyleIdx="2" presStyleCnt="4" custScaleX="105263" custLinFactNeighborX="-2688" custLinFactNeighborY="2044">
        <dgm:presLayoutVars>
          <dgm:chMax val="1"/>
          <dgm:bulletEnabled val="1"/>
        </dgm:presLayoutVars>
      </dgm:prSet>
      <dgm:spPr/>
    </dgm:pt>
    <dgm:pt modelId="{FF23F14A-156B-411E-AD43-8000D2E01519}" type="pres">
      <dgm:prSet presAssocID="{0993DC71-8E78-4F58-BFDC-07FB5A6F7992}" presName="sp" presStyleCnt="0"/>
      <dgm:spPr/>
    </dgm:pt>
    <dgm:pt modelId="{6E9332D9-F228-4414-A155-0876241FC5A8}" type="pres">
      <dgm:prSet presAssocID="{F7AD574B-9C77-4AE4-9E29-73AAA952114C}" presName="linNode" presStyleCnt="0"/>
      <dgm:spPr/>
    </dgm:pt>
    <dgm:pt modelId="{0100A57D-3183-4081-B8B0-66DE9D50B7F3}" type="pres">
      <dgm:prSet presAssocID="{F7AD574B-9C77-4AE4-9E29-73AAA952114C}" presName="parentText" presStyleLbl="node1" presStyleIdx="3" presStyleCnt="4" custScaleX="103759" custLinFactY="-104906" custLinFactNeighborX="-1936" custLinFactNeighborY="-200000">
        <dgm:presLayoutVars>
          <dgm:chMax val="1"/>
          <dgm:bulletEnabled val="1"/>
        </dgm:presLayoutVars>
      </dgm:prSet>
      <dgm:spPr/>
    </dgm:pt>
  </dgm:ptLst>
  <dgm:cxnLst>
    <dgm:cxn modelId="{FAAC000F-B5C3-408A-AC6D-AE5761FF3094}" type="presOf" srcId="{3DA15E6C-1988-4DD9-A835-4B25ABF9AA99}" destId="{03630938-732B-46A1-83C8-AE9508652623}" srcOrd="0" destOrd="0" presId="urn:microsoft.com/office/officeart/2005/8/layout/vList5"/>
    <dgm:cxn modelId="{D5127712-8FDA-40A2-AC35-225AEB666913}" srcId="{3DA15E6C-1988-4DD9-A835-4B25ABF9AA99}" destId="{195721B7-1D21-478A-893E-2A516DAC3E76}" srcOrd="1" destOrd="0" parTransId="{83762B6C-34F1-4EAE-8C1F-CA03F05F6028}" sibTransId="{2C8529AB-89EC-43CE-9FED-BF95ED9F0C90}"/>
    <dgm:cxn modelId="{FF19B525-1D3D-4343-831B-AEA26CB20485}" type="presOf" srcId="{F7AD574B-9C77-4AE4-9E29-73AAA952114C}" destId="{0100A57D-3183-4081-B8B0-66DE9D50B7F3}" srcOrd="0" destOrd="0" presId="urn:microsoft.com/office/officeart/2005/8/layout/vList5"/>
    <dgm:cxn modelId="{4CD2986D-6E11-478E-B66C-519E3E8E4294}" type="presOf" srcId="{3891E975-C2E7-47DC-817B-ABD88419D185}" destId="{988CFA3B-453C-4008-A0B5-4B38EA5FB5BF}" srcOrd="0" destOrd="0" presId="urn:microsoft.com/office/officeart/2005/8/layout/vList5"/>
    <dgm:cxn modelId="{4A83A374-0AA6-466E-AA59-40FAAF837749}" type="presOf" srcId="{43923949-783D-484D-932E-CC94F7687AEC}" destId="{5A7A2FD6-0310-4396-AB34-EDEC5858F5AB}" srcOrd="0" destOrd="0" presId="urn:microsoft.com/office/officeart/2005/8/layout/vList5"/>
    <dgm:cxn modelId="{9FC7207E-01BA-433A-8CC7-479CCF7DB063}" srcId="{3DA15E6C-1988-4DD9-A835-4B25ABF9AA99}" destId="{F7AD574B-9C77-4AE4-9E29-73AAA952114C}" srcOrd="3" destOrd="0" parTransId="{4C2FAA2C-A02C-4336-A541-4BC4EFA52E0C}" sibTransId="{8119A49A-59A2-4DD6-AA6C-C9B55B451BEE}"/>
    <dgm:cxn modelId="{62D5B7BA-0652-4475-8D28-17F465E5BA6A}" type="presOf" srcId="{195721B7-1D21-478A-893E-2A516DAC3E76}" destId="{B3CBD5B9-B2B5-46B1-A99A-FC19F1F1A5F1}" srcOrd="0" destOrd="0" presId="urn:microsoft.com/office/officeart/2005/8/layout/vList5"/>
    <dgm:cxn modelId="{50547EC1-54B1-4E27-AD02-E145B79F3A0B}" srcId="{3DA15E6C-1988-4DD9-A835-4B25ABF9AA99}" destId="{43923949-783D-484D-932E-CC94F7687AEC}" srcOrd="0" destOrd="0" parTransId="{B73F6348-B38B-4D43-BEB5-CF031DE1C9DB}" sibTransId="{5FCBC79E-D5E3-4E84-9DFB-8C5E7D3C881D}"/>
    <dgm:cxn modelId="{5A505BDB-9FDC-4E3E-82AC-0C471A1C09B6}" srcId="{3DA15E6C-1988-4DD9-A835-4B25ABF9AA99}" destId="{3891E975-C2E7-47DC-817B-ABD88419D185}" srcOrd="2" destOrd="0" parTransId="{FC7DED0F-92F2-4208-94CC-B55CE7BC247B}" sibTransId="{0993DC71-8E78-4F58-BFDC-07FB5A6F7992}"/>
    <dgm:cxn modelId="{2BC7EF97-75CA-48CE-9628-4505176DDD16}" type="presParOf" srcId="{03630938-732B-46A1-83C8-AE9508652623}" destId="{A553C10A-F2A8-4639-8CCC-D693C9564265}" srcOrd="0" destOrd="0" presId="urn:microsoft.com/office/officeart/2005/8/layout/vList5"/>
    <dgm:cxn modelId="{24497B97-FCA9-43B2-B0B5-6C1BBBB05149}" type="presParOf" srcId="{A553C10A-F2A8-4639-8CCC-D693C9564265}" destId="{5A7A2FD6-0310-4396-AB34-EDEC5858F5AB}" srcOrd="0" destOrd="0" presId="urn:microsoft.com/office/officeart/2005/8/layout/vList5"/>
    <dgm:cxn modelId="{23188360-4052-4761-BA88-EE80975085F7}" type="presParOf" srcId="{03630938-732B-46A1-83C8-AE9508652623}" destId="{745AB0BA-1938-46D4-B356-82826F007735}" srcOrd="1" destOrd="0" presId="urn:microsoft.com/office/officeart/2005/8/layout/vList5"/>
    <dgm:cxn modelId="{C7ADFEDA-ED6A-4D05-B78C-69E07D30E9D0}" type="presParOf" srcId="{03630938-732B-46A1-83C8-AE9508652623}" destId="{EFC53221-9E6C-43B2-8935-0847A2490D4B}" srcOrd="2" destOrd="0" presId="urn:microsoft.com/office/officeart/2005/8/layout/vList5"/>
    <dgm:cxn modelId="{1500637D-13E8-4B6B-AFEC-4D4973D5933F}" type="presParOf" srcId="{EFC53221-9E6C-43B2-8935-0847A2490D4B}" destId="{B3CBD5B9-B2B5-46B1-A99A-FC19F1F1A5F1}" srcOrd="0" destOrd="0" presId="urn:microsoft.com/office/officeart/2005/8/layout/vList5"/>
    <dgm:cxn modelId="{54656F30-73A8-44E2-A116-A3310FB9C420}" type="presParOf" srcId="{03630938-732B-46A1-83C8-AE9508652623}" destId="{80FB3938-7BEF-4B48-B954-E474997336AE}" srcOrd="3" destOrd="0" presId="urn:microsoft.com/office/officeart/2005/8/layout/vList5"/>
    <dgm:cxn modelId="{DD57D685-5950-458D-A040-5BECF0179AFE}" type="presParOf" srcId="{03630938-732B-46A1-83C8-AE9508652623}" destId="{E8ECF95A-666B-4568-B004-3F1703ED7B10}" srcOrd="4" destOrd="0" presId="urn:microsoft.com/office/officeart/2005/8/layout/vList5"/>
    <dgm:cxn modelId="{4E27F97D-A117-4B3C-84C5-12899E57F754}" type="presParOf" srcId="{E8ECF95A-666B-4568-B004-3F1703ED7B10}" destId="{988CFA3B-453C-4008-A0B5-4B38EA5FB5BF}" srcOrd="0" destOrd="0" presId="urn:microsoft.com/office/officeart/2005/8/layout/vList5"/>
    <dgm:cxn modelId="{C0EB3C5A-B117-491C-992C-BBF757260803}" type="presParOf" srcId="{03630938-732B-46A1-83C8-AE9508652623}" destId="{FF23F14A-156B-411E-AD43-8000D2E01519}" srcOrd="5" destOrd="0" presId="urn:microsoft.com/office/officeart/2005/8/layout/vList5"/>
    <dgm:cxn modelId="{A265FF2D-47BE-4BF5-8344-88DBAFCC82C0}" type="presParOf" srcId="{03630938-732B-46A1-83C8-AE9508652623}" destId="{6E9332D9-F228-4414-A155-0876241FC5A8}" srcOrd="6" destOrd="0" presId="urn:microsoft.com/office/officeart/2005/8/layout/vList5"/>
    <dgm:cxn modelId="{7312C526-96F0-4826-919C-5347096F01B0}" type="presParOf" srcId="{6E9332D9-F228-4414-A155-0876241FC5A8}" destId="{0100A57D-3183-4081-B8B0-66DE9D50B7F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DA15E6C-1988-4DD9-A835-4B25ABF9AA99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3923949-783D-484D-932E-CC94F7687AEC}">
      <dgm:prSet/>
      <dgm:spPr/>
      <dgm:t>
        <a:bodyPr/>
        <a:lstStyle/>
        <a:p>
          <a:r>
            <a:rPr lang="en-US"/>
            <a:t>Hot seating</a:t>
          </a:r>
        </a:p>
      </dgm:t>
    </dgm:pt>
    <dgm:pt modelId="{B73F6348-B38B-4D43-BEB5-CF031DE1C9DB}" type="parTrans" cxnId="{50547EC1-54B1-4E27-AD02-E145B79F3A0B}">
      <dgm:prSet/>
      <dgm:spPr/>
      <dgm:t>
        <a:bodyPr/>
        <a:lstStyle/>
        <a:p>
          <a:endParaRPr lang="en-US"/>
        </a:p>
      </dgm:t>
    </dgm:pt>
    <dgm:pt modelId="{5FCBC79E-D5E3-4E84-9DFB-8C5E7D3C881D}" type="sibTrans" cxnId="{50547EC1-54B1-4E27-AD02-E145B79F3A0B}">
      <dgm:prSet/>
      <dgm:spPr/>
      <dgm:t>
        <a:bodyPr/>
        <a:lstStyle/>
        <a:p>
          <a:endParaRPr lang="en-US"/>
        </a:p>
      </dgm:t>
    </dgm:pt>
    <dgm:pt modelId="{195721B7-1D21-478A-893E-2A516DAC3E76}">
      <dgm:prSet/>
      <dgm:spPr/>
      <dgm:t>
        <a:bodyPr/>
        <a:lstStyle/>
        <a:p>
          <a:r>
            <a:rPr lang="en-US"/>
            <a:t>Case Based Discussion</a:t>
          </a:r>
          <a:endParaRPr lang="en-US" dirty="0"/>
        </a:p>
      </dgm:t>
    </dgm:pt>
    <dgm:pt modelId="{83762B6C-34F1-4EAE-8C1F-CA03F05F6028}" type="parTrans" cxnId="{D5127712-8FDA-40A2-AC35-225AEB666913}">
      <dgm:prSet/>
      <dgm:spPr/>
      <dgm:t>
        <a:bodyPr/>
        <a:lstStyle/>
        <a:p>
          <a:endParaRPr lang="en-US"/>
        </a:p>
      </dgm:t>
    </dgm:pt>
    <dgm:pt modelId="{2C8529AB-89EC-43CE-9FED-BF95ED9F0C90}" type="sibTrans" cxnId="{D5127712-8FDA-40A2-AC35-225AEB666913}">
      <dgm:prSet/>
      <dgm:spPr/>
      <dgm:t>
        <a:bodyPr/>
        <a:lstStyle/>
        <a:p>
          <a:endParaRPr lang="en-US"/>
        </a:p>
      </dgm:t>
    </dgm:pt>
    <dgm:pt modelId="{3891E975-C2E7-47DC-817B-ABD88419D185}">
      <dgm:prSet/>
      <dgm:spPr/>
      <dgm:t>
        <a:bodyPr/>
        <a:lstStyle/>
        <a:p>
          <a:r>
            <a:rPr lang="en-US"/>
            <a:t>Virtual Primary Care</a:t>
          </a:r>
          <a:endParaRPr lang="en-US" dirty="0"/>
        </a:p>
      </dgm:t>
    </dgm:pt>
    <dgm:pt modelId="{FC7DED0F-92F2-4208-94CC-B55CE7BC247B}" type="parTrans" cxnId="{5A505BDB-9FDC-4E3E-82AC-0C471A1C09B6}">
      <dgm:prSet/>
      <dgm:spPr/>
      <dgm:t>
        <a:bodyPr/>
        <a:lstStyle/>
        <a:p>
          <a:endParaRPr lang="en-US"/>
        </a:p>
      </dgm:t>
    </dgm:pt>
    <dgm:pt modelId="{0993DC71-8E78-4F58-BFDC-07FB5A6F7992}" type="sibTrans" cxnId="{5A505BDB-9FDC-4E3E-82AC-0C471A1C09B6}">
      <dgm:prSet/>
      <dgm:spPr/>
      <dgm:t>
        <a:bodyPr/>
        <a:lstStyle/>
        <a:p>
          <a:endParaRPr lang="en-US"/>
        </a:p>
      </dgm:t>
    </dgm:pt>
    <dgm:pt modelId="{F7AD574B-9C77-4AE4-9E29-73AAA952114C}">
      <dgm:prSet/>
      <dgm:spPr/>
      <dgm:t>
        <a:bodyPr/>
        <a:lstStyle/>
        <a:p>
          <a:r>
            <a:rPr lang="en-US" dirty="0"/>
            <a:t>…and lots more!</a:t>
          </a:r>
        </a:p>
      </dgm:t>
    </dgm:pt>
    <dgm:pt modelId="{4C2FAA2C-A02C-4336-A541-4BC4EFA52E0C}" type="parTrans" cxnId="{9FC7207E-01BA-433A-8CC7-479CCF7DB063}">
      <dgm:prSet/>
      <dgm:spPr/>
      <dgm:t>
        <a:bodyPr/>
        <a:lstStyle/>
        <a:p>
          <a:endParaRPr lang="en-GB"/>
        </a:p>
      </dgm:t>
    </dgm:pt>
    <dgm:pt modelId="{8119A49A-59A2-4DD6-AA6C-C9B55B451BEE}" type="sibTrans" cxnId="{9FC7207E-01BA-433A-8CC7-479CCF7DB063}">
      <dgm:prSet/>
      <dgm:spPr/>
      <dgm:t>
        <a:bodyPr/>
        <a:lstStyle/>
        <a:p>
          <a:endParaRPr lang="en-GB"/>
        </a:p>
      </dgm:t>
    </dgm:pt>
    <dgm:pt modelId="{03630938-732B-46A1-83C8-AE9508652623}" type="pres">
      <dgm:prSet presAssocID="{3DA15E6C-1988-4DD9-A835-4B25ABF9AA99}" presName="Name0" presStyleCnt="0">
        <dgm:presLayoutVars>
          <dgm:dir/>
          <dgm:animLvl val="lvl"/>
          <dgm:resizeHandles val="exact"/>
        </dgm:presLayoutVars>
      </dgm:prSet>
      <dgm:spPr/>
    </dgm:pt>
    <dgm:pt modelId="{A553C10A-F2A8-4639-8CCC-D693C9564265}" type="pres">
      <dgm:prSet presAssocID="{43923949-783D-484D-932E-CC94F7687AEC}" presName="linNode" presStyleCnt="0"/>
      <dgm:spPr/>
    </dgm:pt>
    <dgm:pt modelId="{5A7A2FD6-0310-4396-AB34-EDEC5858F5AB}" type="pres">
      <dgm:prSet presAssocID="{43923949-783D-484D-932E-CC94F7687AEC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745AB0BA-1938-46D4-B356-82826F007735}" type="pres">
      <dgm:prSet presAssocID="{5FCBC79E-D5E3-4E84-9DFB-8C5E7D3C881D}" presName="sp" presStyleCnt="0"/>
      <dgm:spPr/>
    </dgm:pt>
    <dgm:pt modelId="{EFC53221-9E6C-43B2-8935-0847A2490D4B}" type="pres">
      <dgm:prSet presAssocID="{195721B7-1D21-478A-893E-2A516DAC3E76}" presName="linNode" presStyleCnt="0"/>
      <dgm:spPr/>
    </dgm:pt>
    <dgm:pt modelId="{B3CBD5B9-B2B5-46B1-A99A-FC19F1F1A5F1}" type="pres">
      <dgm:prSet presAssocID="{195721B7-1D21-478A-893E-2A516DAC3E76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80FB3938-7BEF-4B48-B954-E474997336AE}" type="pres">
      <dgm:prSet presAssocID="{2C8529AB-89EC-43CE-9FED-BF95ED9F0C90}" presName="sp" presStyleCnt="0"/>
      <dgm:spPr/>
    </dgm:pt>
    <dgm:pt modelId="{E8ECF95A-666B-4568-B004-3F1703ED7B10}" type="pres">
      <dgm:prSet presAssocID="{3891E975-C2E7-47DC-817B-ABD88419D185}" presName="linNode" presStyleCnt="0"/>
      <dgm:spPr/>
    </dgm:pt>
    <dgm:pt modelId="{988CFA3B-453C-4008-A0B5-4B38EA5FB5BF}" type="pres">
      <dgm:prSet presAssocID="{3891E975-C2E7-47DC-817B-ABD88419D185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FF23F14A-156B-411E-AD43-8000D2E01519}" type="pres">
      <dgm:prSet presAssocID="{0993DC71-8E78-4F58-BFDC-07FB5A6F7992}" presName="sp" presStyleCnt="0"/>
      <dgm:spPr/>
    </dgm:pt>
    <dgm:pt modelId="{6E9332D9-F228-4414-A155-0876241FC5A8}" type="pres">
      <dgm:prSet presAssocID="{F7AD574B-9C77-4AE4-9E29-73AAA952114C}" presName="linNode" presStyleCnt="0"/>
      <dgm:spPr/>
    </dgm:pt>
    <dgm:pt modelId="{0100A57D-3183-4081-B8B0-66DE9D50B7F3}" type="pres">
      <dgm:prSet presAssocID="{F7AD574B-9C77-4AE4-9E29-73AAA952114C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D5127712-8FDA-40A2-AC35-225AEB666913}" srcId="{3DA15E6C-1988-4DD9-A835-4B25ABF9AA99}" destId="{195721B7-1D21-478A-893E-2A516DAC3E76}" srcOrd="1" destOrd="0" parTransId="{83762B6C-34F1-4EAE-8C1F-CA03F05F6028}" sibTransId="{2C8529AB-89EC-43CE-9FED-BF95ED9F0C90}"/>
    <dgm:cxn modelId="{DA0E0367-ACC7-475C-865D-A0E0D99C9C26}" type="presOf" srcId="{3DA15E6C-1988-4DD9-A835-4B25ABF9AA99}" destId="{03630938-732B-46A1-83C8-AE9508652623}" srcOrd="0" destOrd="0" presId="urn:microsoft.com/office/officeart/2005/8/layout/vList5"/>
    <dgm:cxn modelId="{9FC7207E-01BA-433A-8CC7-479CCF7DB063}" srcId="{3DA15E6C-1988-4DD9-A835-4B25ABF9AA99}" destId="{F7AD574B-9C77-4AE4-9E29-73AAA952114C}" srcOrd="3" destOrd="0" parTransId="{4C2FAA2C-A02C-4336-A541-4BC4EFA52E0C}" sibTransId="{8119A49A-59A2-4DD6-AA6C-C9B55B451BEE}"/>
    <dgm:cxn modelId="{62F3A7A1-C764-4EF4-BCFB-1821C542C4F3}" type="presOf" srcId="{3891E975-C2E7-47DC-817B-ABD88419D185}" destId="{988CFA3B-453C-4008-A0B5-4B38EA5FB5BF}" srcOrd="0" destOrd="0" presId="urn:microsoft.com/office/officeart/2005/8/layout/vList5"/>
    <dgm:cxn modelId="{4A744AA2-8366-4ABD-BC91-D14AED8E85E3}" type="presOf" srcId="{43923949-783D-484D-932E-CC94F7687AEC}" destId="{5A7A2FD6-0310-4396-AB34-EDEC5858F5AB}" srcOrd="0" destOrd="0" presId="urn:microsoft.com/office/officeart/2005/8/layout/vList5"/>
    <dgm:cxn modelId="{50547EC1-54B1-4E27-AD02-E145B79F3A0B}" srcId="{3DA15E6C-1988-4DD9-A835-4B25ABF9AA99}" destId="{43923949-783D-484D-932E-CC94F7687AEC}" srcOrd="0" destOrd="0" parTransId="{B73F6348-B38B-4D43-BEB5-CF031DE1C9DB}" sibTransId="{5FCBC79E-D5E3-4E84-9DFB-8C5E7D3C881D}"/>
    <dgm:cxn modelId="{41AEC6C5-8A60-4DD0-BF62-CFED8A1F0AFF}" type="presOf" srcId="{F7AD574B-9C77-4AE4-9E29-73AAA952114C}" destId="{0100A57D-3183-4081-B8B0-66DE9D50B7F3}" srcOrd="0" destOrd="0" presId="urn:microsoft.com/office/officeart/2005/8/layout/vList5"/>
    <dgm:cxn modelId="{5A505BDB-9FDC-4E3E-82AC-0C471A1C09B6}" srcId="{3DA15E6C-1988-4DD9-A835-4B25ABF9AA99}" destId="{3891E975-C2E7-47DC-817B-ABD88419D185}" srcOrd="2" destOrd="0" parTransId="{FC7DED0F-92F2-4208-94CC-B55CE7BC247B}" sibTransId="{0993DC71-8E78-4F58-BFDC-07FB5A6F7992}"/>
    <dgm:cxn modelId="{D4FF51FB-C17E-4F1B-A4E5-8B101BBDD55B}" type="presOf" srcId="{195721B7-1D21-478A-893E-2A516DAC3E76}" destId="{B3CBD5B9-B2B5-46B1-A99A-FC19F1F1A5F1}" srcOrd="0" destOrd="0" presId="urn:microsoft.com/office/officeart/2005/8/layout/vList5"/>
    <dgm:cxn modelId="{3AFCC3EA-1D8E-47FE-A526-E6BE493A3F99}" type="presParOf" srcId="{03630938-732B-46A1-83C8-AE9508652623}" destId="{A553C10A-F2A8-4639-8CCC-D693C9564265}" srcOrd="0" destOrd="0" presId="urn:microsoft.com/office/officeart/2005/8/layout/vList5"/>
    <dgm:cxn modelId="{6ECB8C8F-4C07-4377-B2AD-540EF12840EF}" type="presParOf" srcId="{A553C10A-F2A8-4639-8CCC-D693C9564265}" destId="{5A7A2FD6-0310-4396-AB34-EDEC5858F5AB}" srcOrd="0" destOrd="0" presId="urn:microsoft.com/office/officeart/2005/8/layout/vList5"/>
    <dgm:cxn modelId="{BF9E61A4-2327-4B1C-8644-1D52678FDA69}" type="presParOf" srcId="{03630938-732B-46A1-83C8-AE9508652623}" destId="{745AB0BA-1938-46D4-B356-82826F007735}" srcOrd="1" destOrd="0" presId="urn:microsoft.com/office/officeart/2005/8/layout/vList5"/>
    <dgm:cxn modelId="{B9BAE14A-0F59-4B5C-A5D5-65055C74C7C7}" type="presParOf" srcId="{03630938-732B-46A1-83C8-AE9508652623}" destId="{EFC53221-9E6C-43B2-8935-0847A2490D4B}" srcOrd="2" destOrd="0" presId="urn:microsoft.com/office/officeart/2005/8/layout/vList5"/>
    <dgm:cxn modelId="{FE3BD21C-84FB-4F18-89DC-F78486AC9EF5}" type="presParOf" srcId="{EFC53221-9E6C-43B2-8935-0847A2490D4B}" destId="{B3CBD5B9-B2B5-46B1-A99A-FC19F1F1A5F1}" srcOrd="0" destOrd="0" presId="urn:microsoft.com/office/officeart/2005/8/layout/vList5"/>
    <dgm:cxn modelId="{1F6D72E9-4F5D-44FF-9996-B43857CBE6F2}" type="presParOf" srcId="{03630938-732B-46A1-83C8-AE9508652623}" destId="{80FB3938-7BEF-4B48-B954-E474997336AE}" srcOrd="3" destOrd="0" presId="urn:microsoft.com/office/officeart/2005/8/layout/vList5"/>
    <dgm:cxn modelId="{A6E66D91-E6B3-4E75-9E13-D4C002F01285}" type="presParOf" srcId="{03630938-732B-46A1-83C8-AE9508652623}" destId="{E8ECF95A-666B-4568-B004-3F1703ED7B10}" srcOrd="4" destOrd="0" presId="urn:microsoft.com/office/officeart/2005/8/layout/vList5"/>
    <dgm:cxn modelId="{EF0BF958-106A-4A2F-8A5D-21B4DB278E1F}" type="presParOf" srcId="{E8ECF95A-666B-4568-B004-3F1703ED7B10}" destId="{988CFA3B-453C-4008-A0B5-4B38EA5FB5BF}" srcOrd="0" destOrd="0" presId="urn:microsoft.com/office/officeart/2005/8/layout/vList5"/>
    <dgm:cxn modelId="{C238393E-B30D-4E04-8DC9-62BB86800599}" type="presParOf" srcId="{03630938-732B-46A1-83C8-AE9508652623}" destId="{FF23F14A-156B-411E-AD43-8000D2E01519}" srcOrd="5" destOrd="0" presId="urn:microsoft.com/office/officeart/2005/8/layout/vList5"/>
    <dgm:cxn modelId="{38CF7A88-8554-459F-B8D9-3B8B8E3F0FCD}" type="presParOf" srcId="{03630938-732B-46A1-83C8-AE9508652623}" destId="{6E9332D9-F228-4414-A155-0876241FC5A8}" srcOrd="6" destOrd="0" presId="urn:microsoft.com/office/officeart/2005/8/layout/vList5"/>
    <dgm:cxn modelId="{51FE0B0C-B715-4E77-98FB-BB07272817B6}" type="presParOf" srcId="{6E9332D9-F228-4414-A155-0876241FC5A8}" destId="{0100A57D-3183-4081-B8B0-66DE9D50B7F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4206158-2AD0-42A5-BFE2-62B39942F9B3}" type="doc">
      <dgm:prSet loTypeId="urn:microsoft.com/office/officeart/2018/2/layout/IconLabel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9D2C192-16C7-4019-854D-C84FC61A57D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Home Visit</a:t>
          </a:r>
          <a:endParaRPr lang="en-US"/>
        </a:p>
      </dgm:t>
    </dgm:pt>
    <dgm:pt modelId="{60C071AA-7CEF-46D0-AA52-150A302892B3}" type="parTrans" cxnId="{B175A8C9-E559-4839-A8F9-5EB958355BAE}">
      <dgm:prSet/>
      <dgm:spPr/>
      <dgm:t>
        <a:bodyPr/>
        <a:lstStyle/>
        <a:p>
          <a:endParaRPr lang="en-US"/>
        </a:p>
      </dgm:t>
    </dgm:pt>
    <dgm:pt modelId="{696E693D-6D1C-437D-B27A-8122F7632311}" type="sibTrans" cxnId="{B175A8C9-E559-4839-A8F9-5EB958355BAE}">
      <dgm:prSet/>
      <dgm:spPr/>
      <dgm:t>
        <a:bodyPr/>
        <a:lstStyle/>
        <a:p>
          <a:endParaRPr lang="en-US"/>
        </a:p>
      </dgm:t>
    </dgm:pt>
    <dgm:pt modelId="{08AB2A6C-CBD2-4F80-9ECB-4E044CF295A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Telephone call</a:t>
          </a:r>
          <a:endParaRPr lang="en-US"/>
        </a:p>
      </dgm:t>
    </dgm:pt>
    <dgm:pt modelId="{B551656A-CF06-469D-BA61-A2EF2C73C9D8}" type="parTrans" cxnId="{47B512F4-FFBD-401E-948F-10832015AC61}">
      <dgm:prSet/>
      <dgm:spPr/>
      <dgm:t>
        <a:bodyPr/>
        <a:lstStyle/>
        <a:p>
          <a:endParaRPr lang="en-US"/>
        </a:p>
      </dgm:t>
    </dgm:pt>
    <dgm:pt modelId="{0A6AA359-3AFD-4E06-B7B6-DA8375ED2674}" type="sibTrans" cxnId="{47B512F4-FFBD-401E-948F-10832015AC61}">
      <dgm:prSet/>
      <dgm:spPr/>
      <dgm:t>
        <a:bodyPr/>
        <a:lstStyle/>
        <a:p>
          <a:endParaRPr lang="en-US"/>
        </a:p>
      </dgm:t>
    </dgm:pt>
    <dgm:pt modelId="{8BC71D1D-5AA8-4A5E-A527-C0C4C787679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Face to Face</a:t>
          </a:r>
          <a:endParaRPr lang="en-US" dirty="0"/>
        </a:p>
      </dgm:t>
    </dgm:pt>
    <dgm:pt modelId="{0F658330-DC28-466D-AE27-BE6102D94EC7}" type="parTrans" cxnId="{8A810C66-952E-4E75-8E26-74D17FF36EB3}">
      <dgm:prSet/>
      <dgm:spPr/>
      <dgm:t>
        <a:bodyPr/>
        <a:lstStyle/>
        <a:p>
          <a:endParaRPr lang="en-GB"/>
        </a:p>
      </dgm:t>
    </dgm:pt>
    <dgm:pt modelId="{48CE64FE-E094-429F-9A1D-85CE1D05D5E6}" type="sibTrans" cxnId="{8A810C66-952E-4E75-8E26-74D17FF36EB3}">
      <dgm:prSet/>
      <dgm:spPr/>
      <dgm:t>
        <a:bodyPr/>
        <a:lstStyle/>
        <a:p>
          <a:endParaRPr lang="en-GB"/>
        </a:p>
      </dgm:t>
    </dgm:pt>
    <dgm:pt modelId="{7EE63E6C-DC6F-4E86-926D-7EBBFEDA1F41}" type="pres">
      <dgm:prSet presAssocID="{24206158-2AD0-42A5-BFE2-62B39942F9B3}" presName="root" presStyleCnt="0">
        <dgm:presLayoutVars>
          <dgm:dir/>
          <dgm:resizeHandles val="exact"/>
        </dgm:presLayoutVars>
      </dgm:prSet>
      <dgm:spPr/>
    </dgm:pt>
    <dgm:pt modelId="{5537A645-EB03-4AC6-A6D8-FDB2290FEB06}" type="pres">
      <dgm:prSet presAssocID="{69D2C192-16C7-4019-854D-C84FC61A57DA}" presName="compNode" presStyleCnt="0"/>
      <dgm:spPr/>
    </dgm:pt>
    <dgm:pt modelId="{57A801F0-4140-48E3-A08E-73AA09D9E5B1}" type="pres">
      <dgm:prSet presAssocID="{69D2C192-16C7-4019-854D-C84FC61A57D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8BBF755B-2B11-477E-B4FD-6DF778CDBA93}" type="pres">
      <dgm:prSet presAssocID="{69D2C192-16C7-4019-854D-C84FC61A57DA}" presName="spaceRect" presStyleCnt="0"/>
      <dgm:spPr/>
    </dgm:pt>
    <dgm:pt modelId="{D79C4D1D-458E-4291-8AE4-0192C1726048}" type="pres">
      <dgm:prSet presAssocID="{69D2C192-16C7-4019-854D-C84FC61A57DA}" presName="textRect" presStyleLbl="revTx" presStyleIdx="0" presStyleCnt="3">
        <dgm:presLayoutVars>
          <dgm:chMax val="1"/>
          <dgm:chPref val="1"/>
        </dgm:presLayoutVars>
      </dgm:prSet>
      <dgm:spPr/>
    </dgm:pt>
    <dgm:pt modelId="{A2A8E5FA-CA23-49B6-9ADF-F445ED27E19E}" type="pres">
      <dgm:prSet presAssocID="{696E693D-6D1C-437D-B27A-8122F7632311}" presName="sibTrans" presStyleCnt="0"/>
      <dgm:spPr/>
    </dgm:pt>
    <dgm:pt modelId="{FA4F6872-BE40-4960-8D83-E5C3FE079D0D}" type="pres">
      <dgm:prSet presAssocID="{08AB2A6C-CBD2-4F80-9ECB-4E044CF295AC}" presName="compNode" presStyleCnt="0"/>
      <dgm:spPr/>
    </dgm:pt>
    <dgm:pt modelId="{011FE759-251F-4329-A97F-A195B4140EE5}" type="pres">
      <dgm:prSet presAssocID="{08AB2A6C-CBD2-4F80-9ECB-4E044CF295A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05DD0B22-6AFD-4121-A5C4-0337F6380F6D}" type="pres">
      <dgm:prSet presAssocID="{08AB2A6C-CBD2-4F80-9ECB-4E044CF295AC}" presName="spaceRect" presStyleCnt="0"/>
      <dgm:spPr/>
    </dgm:pt>
    <dgm:pt modelId="{2E779718-C1F4-4E2F-B3CE-005A44D017E7}" type="pres">
      <dgm:prSet presAssocID="{08AB2A6C-CBD2-4F80-9ECB-4E044CF295AC}" presName="textRect" presStyleLbl="revTx" presStyleIdx="1" presStyleCnt="3">
        <dgm:presLayoutVars>
          <dgm:chMax val="1"/>
          <dgm:chPref val="1"/>
        </dgm:presLayoutVars>
      </dgm:prSet>
      <dgm:spPr/>
    </dgm:pt>
    <dgm:pt modelId="{A0ABCFFB-BA94-46E5-830D-C6FF2A168467}" type="pres">
      <dgm:prSet presAssocID="{0A6AA359-3AFD-4E06-B7B6-DA8375ED2674}" presName="sibTrans" presStyleCnt="0"/>
      <dgm:spPr/>
    </dgm:pt>
    <dgm:pt modelId="{99EB4126-9D98-423E-9916-67DB1F9B3345}" type="pres">
      <dgm:prSet presAssocID="{8BC71D1D-5AA8-4A5E-A527-C0C4C7876794}" presName="compNode" presStyleCnt="0"/>
      <dgm:spPr/>
    </dgm:pt>
    <dgm:pt modelId="{05DEDA47-A2DD-4DB6-97AC-420C233F7D12}" type="pres">
      <dgm:prSet presAssocID="{8BC71D1D-5AA8-4A5E-A527-C0C4C787679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fused Face with No Fill"/>
        </a:ext>
      </dgm:extLst>
    </dgm:pt>
    <dgm:pt modelId="{062C9039-FB10-45CE-8E9E-F519614FC299}" type="pres">
      <dgm:prSet presAssocID="{8BC71D1D-5AA8-4A5E-A527-C0C4C7876794}" presName="spaceRect" presStyleCnt="0"/>
      <dgm:spPr/>
    </dgm:pt>
    <dgm:pt modelId="{80651724-F6B3-47FB-ADD2-38F046DBEAFB}" type="pres">
      <dgm:prSet presAssocID="{8BC71D1D-5AA8-4A5E-A527-C0C4C787679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A810C66-952E-4E75-8E26-74D17FF36EB3}" srcId="{24206158-2AD0-42A5-BFE2-62B39942F9B3}" destId="{8BC71D1D-5AA8-4A5E-A527-C0C4C7876794}" srcOrd="2" destOrd="0" parTransId="{0F658330-DC28-466D-AE27-BE6102D94EC7}" sibTransId="{48CE64FE-E094-429F-9A1D-85CE1D05D5E6}"/>
    <dgm:cxn modelId="{E65F9C8A-13FB-48EE-81FA-F4381A884D7E}" type="presOf" srcId="{24206158-2AD0-42A5-BFE2-62B39942F9B3}" destId="{7EE63E6C-DC6F-4E86-926D-7EBBFEDA1F41}" srcOrd="0" destOrd="0" presId="urn:microsoft.com/office/officeart/2018/2/layout/IconLabelList"/>
    <dgm:cxn modelId="{9194388E-4EAE-4463-8C52-25FB000184E0}" type="presOf" srcId="{08AB2A6C-CBD2-4F80-9ECB-4E044CF295AC}" destId="{2E779718-C1F4-4E2F-B3CE-005A44D017E7}" srcOrd="0" destOrd="0" presId="urn:microsoft.com/office/officeart/2018/2/layout/IconLabelList"/>
    <dgm:cxn modelId="{68420FB2-5678-4B99-A382-32C1D3A6EAEF}" type="presOf" srcId="{8BC71D1D-5AA8-4A5E-A527-C0C4C7876794}" destId="{80651724-F6B3-47FB-ADD2-38F046DBEAFB}" srcOrd="0" destOrd="0" presId="urn:microsoft.com/office/officeart/2018/2/layout/IconLabelList"/>
    <dgm:cxn modelId="{B175A8C9-E559-4839-A8F9-5EB958355BAE}" srcId="{24206158-2AD0-42A5-BFE2-62B39942F9B3}" destId="{69D2C192-16C7-4019-854D-C84FC61A57DA}" srcOrd="0" destOrd="0" parTransId="{60C071AA-7CEF-46D0-AA52-150A302892B3}" sibTransId="{696E693D-6D1C-437D-B27A-8122F7632311}"/>
    <dgm:cxn modelId="{5ADF8DF2-2386-42BB-B89A-C4BBA84CA404}" type="presOf" srcId="{69D2C192-16C7-4019-854D-C84FC61A57DA}" destId="{D79C4D1D-458E-4291-8AE4-0192C1726048}" srcOrd="0" destOrd="0" presId="urn:microsoft.com/office/officeart/2018/2/layout/IconLabelList"/>
    <dgm:cxn modelId="{47B512F4-FFBD-401E-948F-10832015AC61}" srcId="{24206158-2AD0-42A5-BFE2-62B39942F9B3}" destId="{08AB2A6C-CBD2-4F80-9ECB-4E044CF295AC}" srcOrd="1" destOrd="0" parTransId="{B551656A-CF06-469D-BA61-A2EF2C73C9D8}" sibTransId="{0A6AA359-3AFD-4E06-B7B6-DA8375ED2674}"/>
    <dgm:cxn modelId="{F3F7608B-8489-4B70-8271-B15E745659D4}" type="presParOf" srcId="{7EE63E6C-DC6F-4E86-926D-7EBBFEDA1F41}" destId="{5537A645-EB03-4AC6-A6D8-FDB2290FEB06}" srcOrd="0" destOrd="0" presId="urn:microsoft.com/office/officeart/2018/2/layout/IconLabelList"/>
    <dgm:cxn modelId="{17EFFF99-380A-4E0E-9DA1-1219E1E569D2}" type="presParOf" srcId="{5537A645-EB03-4AC6-A6D8-FDB2290FEB06}" destId="{57A801F0-4140-48E3-A08E-73AA09D9E5B1}" srcOrd="0" destOrd="0" presId="urn:microsoft.com/office/officeart/2018/2/layout/IconLabelList"/>
    <dgm:cxn modelId="{3C7CFD54-34F8-42BF-9EFD-7DD84EB6BC96}" type="presParOf" srcId="{5537A645-EB03-4AC6-A6D8-FDB2290FEB06}" destId="{8BBF755B-2B11-477E-B4FD-6DF778CDBA93}" srcOrd="1" destOrd="0" presId="urn:microsoft.com/office/officeart/2018/2/layout/IconLabelList"/>
    <dgm:cxn modelId="{0138696F-B5EF-43BF-B3E1-8A132A6C5322}" type="presParOf" srcId="{5537A645-EB03-4AC6-A6D8-FDB2290FEB06}" destId="{D79C4D1D-458E-4291-8AE4-0192C1726048}" srcOrd="2" destOrd="0" presId="urn:microsoft.com/office/officeart/2018/2/layout/IconLabelList"/>
    <dgm:cxn modelId="{7361B67B-78B4-42F1-B8A7-AB3FA38C3F03}" type="presParOf" srcId="{7EE63E6C-DC6F-4E86-926D-7EBBFEDA1F41}" destId="{A2A8E5FA-CA23-49B6-9ADF-F445ED27E19E}" srcOrd="1" destOrd="0" presId="urn:microsoft.com/office/officeart/2018/2/layout/IconLabelList"/>
    <dgm:cxn modelId="{02158517-E189-4750-BFDB-8A7AC6C6B98C}" type="presParOf" srcId="{7EE63E6C-DC6F-4E86-926D-7EBBFEDA1F41}" destId="{FA4F6872-BE40-4960-8D83-E5C3FE079D0D}" srcOrd="2" destOrd="0" presId="urn:microsoft.com/office/officeart/2018/2/layout/IconLabelList"/>
    <dgm:cxn modelId="{8C7F9E65-4FB0-4DA5-8F4F-01A2AB1127EA}" type="presParOf" srcId="{FA4F6872-BE40-4960-8D83-E5C3FE079D0D}" destId="{011FE759-251F-4329-A97F-A195B4140EE5}" srcOrd="0" destOrd="0" presId="urn:microsoft.com/office/officeart/2018/2/layout/IconLabelList"/>
    <dgm:cxn modelId="{9C16986A-0A86-40A6-9322-34A0F9A7595C}" type="presParOf" srcId="{FA4F6872-BE40-4960-8D83-E5C3FE079D0D}" destId="{05DD0B22-6AFD-4121-A5C4-0337F6380F6D}" srcOrd="1" destOrd="0" presId="urn:microsoft.com/office/officeart/2018/2/layout/IconLabelList"/>
    <dgm:cxn modelId="{CF4B66D3-43CA-4BD1-9FEC-E385663759DA}" type="presParOf" srcId="{FA4F6872-BE40-4960-8D83-E5C3FE079D0D}" destId="{2E779718-C1F4-4E2F-B3CE-005A44D017E7}" srcOrd="2" destOrd="0" presId="urn:microsoft.com/office/officeart/2018/2/layout/IconLabelList"/>
    <dgm:cxn modelId="{389AC1BC-31C2-4FBA-9271-D4CC81773494}" type="presParOf" srcId="{7EE63E6C-DC6F-4E86-926D-7EBBFEDA1F41}" destId="{A0ABCFFB-BA94-46E5-830D-C6FF2A168467}" srcOrd="3" destOrd="0" presId="urn:microsoft.com/office/officeart/2018/2/layout/IconLabelList"/>
    <dgm:cxn modelId="{2A913C8E-1B98-4947-ADC3-AB4268509194}" type="presParOf" srcId="{7EE63E6C-DC6F-4E86-926D-7EBBFEDA1F41}" destId="{99EB4126-9D98-423E-9916-67DB1F9B3345}" srcOrd="4" destOrd="0" presId="urn:microsoft.com/office/officeart/2018/2/layout/IconLabelList"/>
    <dgm:cxn modelId="{8C1357EE-ED4C-4B6E-BC71-95A9F51FC8DA}" type="presParOf" srcId="{99EB4126-9D98-423E-9916-67DB1F9B3345}" destId="{05DEDA47-A2DD-4DB6-97AC-420C233F7D12}" srcOrd="0" destOrd="0" presId="urn:microsoft.com/office/officeart/2018/2/layout/IconLabelList"/>
    <dgm:cxn modelId="{1802DD31-C25E-4303-AED0-A308E2F32C34}" type="presParOf" srcId="{99EB4126-9D98-423E-9916-67DB1F9B3345}" destId="{062C9039-FB10-45CE-8E9E-F519614FC299}" srcOrd="1" destOrd="0" presId="urn:microsoft.com/office/officeart/2018/2/layout/IconLabelList"/>
    <dgm:cxn modelId="{C2680459-97D6-4274-85E2-081AA9D89D17}" type="presParOf" srcId="{99EB4126-9D98-423E-9916-67DB1F9B3345}" destId="{80651724-F6B3-47FB-ADD2-38F046DBEAF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4206158-2AD0-42A5-BFE2-62B39942F9B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9D2C192-16C7-4019-854D-C84FC61A57DA}">
      <dgm:prSet/>
      <dgm:spPr/>
      <dgm:t>
        <a:bodyPr/>
        <a:lstStyle/>
        <a:p>
          <a:r>
            <a:rPr lang="en-GB" dirty="0" err="1"/>
            <a:t>Accuryx</a:t>
          </a:r>
          <a:endParaRPr lang="en-US" dirty="0"/>
        </a:p>
      </dgm:t>
    </dgm:pt>
    <dgm:pt modelId="{60C071AA-7CEF-46D0-AA52-150A302892B3}" type="parTrans" cxnId="{B175A8C9-E559-4839-A8F9-5EB958355BAE}">
      <dgm:prSet/>
      <dgm:spPr/>
      <dgm:t>
        <a:bodyPr/>
        <a:lstStyle/>
        <a:p>
          <a:endParaRPr lang="en-US"/>
        </a:p>
      </dgm:t>
    </dgm:pt>
    <dgm:pt modelId="{696E693D-6D1C-437D-B27A-8122F7632311}" type="sibTrans" cxnId="{B175A8C9-E559-4839-A8F9-5EB958355BAE}">
      <dgm:prSet/>
      <dgm:spPr/>
      <dgm:t>
        <a:bodyPr/>
        <a:lstStyle/>
        <a:p>
          <a:endParaRPr lang="en-US"/>
        </a:p>
      </dgm:t>
    </dgm:pt>
    <dgm:pt modelId="{08AB2A6C-CBD2-4F80-9ECB-4E044CF295AC}">
      <dgm:prSet/>
      <dgm:spPr/>
      <dgm:t>
        <a:bodyPr/>
        <a:lstStyle/>
        <a:p>
          <a:r>
            <a:rPr lang="en-GB" dirty="0"/>
            <a:t>Telephone</a:t>
          </a:r>
          <a:endParaRPr lang="en-US" dirty="0"/>
        </a:p>
      </dgm:t>
    </dgm:pt>
    <dgm:pt modelId="{B551656A-CF06-469D-BA61-A2EF2C73C9D8}" type="parTrans" cxnId="{47B512F4-FFBD-401E-948F-10832015AC61}">
      <dgm:prSet/>
      <dgm:spPr/>
      <dgm:t>
        <a:bodyPr/>
        <a:lstStyle/>
        <a:p>
          <a:endParaRPr lang="en-US"/>
        </a:p>
      </dgm:t>
    </dgm:pt>
    <dgm:pt modelId="{0A6AA359-3AFD-4E06-B7B6-DA8375ED2674}" type="sibTrans" cxnId="{47B512F4-FFBD-401E-948F-10832015AC61}">
      <dgm:prSet/>
      <dgm:spPr/>
      <dgm:t>
        <a:bodyPr/>
        <a:lstStyle/>
        <a:p>
          <a:endParaRPr lang="en-US"/>
        </a:p>
      </dgm:t>
    </dgm:pt>
    <dgm:pt modelId="{911E5C1B-883F-451C-AD3C-9D98109A15F3}" type="pres">
      <dgm:prSet presAssocID="{24206158-2AD0-42A5-BFE2-62B39942F9B3}" presName="linear" presStyleCnt="0">
        <dgm:presLayoutVars>
          <dgm:animLvl val="lvl"/>
          <dgm:resizeHandles val="exact"/>
        </dgm:presLayoutVars>
      </dgm:prSet>
      <dgm:spPr/>
    </dgm:pt>
    <dgm:pt modelId="{E6F5FE85-A5AA-4C77-9893-ECA6F9B84B24}" type="pres">
      <dgm:prSet presAssocID="{69D2C192-16C7-4019-854D-C84FC61A57DA}" presName="parentText" presStyleLbl="node1" presStyleIdx="0" presStyleCnt="2" custLinFactY="83808" custLinFactNeighborX="-792" custLinFactNeighborY="100000">
        <dgm:presLayoutVars>
          <dgm:chMax val="0"/>
          <dgm:bulletEnabled val="1"/>
        </dgm:presLayoutVars>
      </dgm:prSet>
      <dgm:spPr/>
    </dgm:pt>
    <dgm:pt modelId="{5991734F-6A1D-4920-B157-D8390F3C86C9}" type="pres">
      <dgm:prSet presAssocID="{696E693D-6D1C-437D-B27A-8122F7632311}" presName="spacer" presStyleCnt="0"/>
      <dgm:spPr/>
    </dgm:pt>
    <dgm:pt modelId="{4B59AF40-B3AA-4D0B-9E52-DFC2E4DC3F58}" type="pres">
      <dgm:prSet presAssocID="{08AB2A6C-CBD2-4F80-9ECB-4E044CF295AC}" presName="parentText" presStyleLbl="node1" presStyleIdx="1" presStyleCnt="2" custLinFactY="-106012" custLinFactNeighborX="130" custLinFactNeighborY="-200000">
        <dgm:presLayoutVars>
          <dgm:chMax val="0"/>
          <dgm:bulletEnabled val="1"/>
        </dgm:presLayoutVars>
      </dgm:prSet>
      <dgm:spPr/>
    </dgm:pt>
  </dgm:ptLst>
  <dgm:cxnLst>
    <dgm:cxn modelId="{D8BD9073-E91D-4196-9ACB-0BCBFBAEFE93}" type="presOf" srcId="{24206158-2AD0-42A5-BFE2-62B39942F9B3}" destId="{911E5C1B-883F-451C-AD3C-9D98109A15F3}" srcOrd="0" destOrd="0" presId="urn:microsoft.com/office/officeart/2005/8/layout/vList2"/>
    <dgm:cxn modelId="{64FEE0AE-4B9C-406B-872D-FA3E7430B1DD}" type="presOf" srcId="{69D2C192-16C7-4019-854D-C84FC61A57DA}" destId="{E6F5FE85-A5AA-4C77-9893-ECA6F9B84B24}" srcOrd="0" destOrd="0" presId="urn:microsoft.com/office/officeart/2005/8/layout/vList2"/>
    <dgm:cxn modelId="{0BE5F0C5-BD41-4F1D-B248-2420BAED22D0}" type="presOf" srcId="{08AB2A6C-CBD2-4F80-9ECB-4E044CF295AC}" destId="{4B59AF40-B3AA-4D0B-9E52-DFC2E4DC3F58}" srcOrd="0" destOrd="0" presId="urn:microsoft.com/office/officeart/2005/8/layout/vList2"/>
    <dgm:cxn modelId="{B175A8C9-E559-4839-A8F9-5EB958355BAE}" srcId="{24206158-2AD0-42A5-BFE2-62B39942F9B3}" destId="{69D2C192-16C7-4019-854D-C84FC61A57DA}" srcOrd="0" destOrd="0" parTransId="{60C071AA-7CEF-46D0-AA52-150A302892B3}" sibTransId="{696E693D-6D1C-437D-B27A-8122F7632311}"/>
    <dgm:cxn modelId="{47B512F4-FFBD-401E-948F-10832015AC61}" srcId="{24206158-2AD0-42A5-BFE2-62B39942F9B3}" destId="{08AB2A6C-CBD2-4F80-9ECB-4E044CF295AC}" srcOrd="1" destOrd="0" parTransId="{B551656A-CF06-469D-BA61-A2EF2C73C9D8}" sibTransId="{0A6AA359-3AFD-4E06-B7B6-DA8375ED2674}"/>
    <dgm:cxn modelId="{D813473B-564F-4180-A125-A6A8B5C57B3F}" type="presParOf" srcId="{911E5C1B-883F-451C-AD3C-9D98109A15F3}" destId="{E6F5FE85-A5AA-4C77-9893-ECA6F9B84B24}" srcOrd="0" destOrd="0" presId="urn:microsoft.com/office/officeart/2005/8/layout/vList2"/>
    <dgm:cxn modelId="{359F7557-F9FE-41B0-A687-E96BB6559599}" type="presParOf" srcId="{911E5C1B-883F-451C-AD3C-9D98109A15F3}" destId="{5991734F-6A1D-4920-B157-D8390F3C86C9}" srcOrd="1" destOrd="0" presId="urn:microsoft.com/office/officeart/2005/8/layout/vList2"/>
    <dgm:cxn modelId="{064A1491-41F5-4622-86B5-3CA1E8B6B373}" type="presParOf" srcId="{911E5C1B-883F-451C-AD3C-9D98109A15F3}" destId="{4B59AF40-B3AA-4D0B-9E52-DFC2E4DC3F5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56D2ED8-39F1-4418-8DC4-8136CA2189E6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45F771-1003-4F15-AB6C-79E66FD0786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 dirty="0"/>
            <a:t>Seek patient verbal consent in advance of the home visit</a:t>
          </a:r>
          <a:endParaRPr lang="en-US" dirty="0"/>
        </a:p>
      </dgm:t>
    </dgm:pt>
    <dgm:pt modelId="{1F7C2357-B5A4-443B-B9DD-0E922D085311}" type="parTrans" cxnId="{EA446D5A-D5C8-47C8-B445-E2D56F214C7D}">
      <dgm:prSet/>
      <dgm:spPr/>
      <dgm:t>
        <a:bodyPr/>
        <a:lstStyle/>
        <a:p>
          <a:endParaRPr lang="en-US"/>
        </a:p>
      </dgm:t>
    </dgm:pt>
    <dgm:pt modelId="{CACAA8A5-FBD9-4274-B513-61419FD67DFC}" type="sibTrans" cxnId="{EA446D5A-D5C8-47C8-B445-E2D56F214C7D}">
      <dgm:prSet/>
      <dgm:spPr/>
      <dgm:t>
        <a:bodyPr/>
        <a:lstStyle/>
        <a:p>
          <a:endParaRPr lang="en-US"/>
        </a:p>
      </dgm:t>
    </dgm:pt>
    <dgm:pt modelId="{51DFAA3D-7153-42C8-A675-4B544AFF4B6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 dirty="0"/>
            <a:t>Agree time of visit and check who else will be in the home at the time/any animals?</a:t>
          </a:r>
          <a:endParaRPr lang="en-US" dirty="0"/>
        </a:p>
      </dgm:t>
    </dgm:pt>
    <dgm:pt modelId="{5280DD78-A4F2-4D32-814D-A56E34B39B02}" type="parTrans" cxnId="{D0AF5F7F-ECBF-4D15-890F-0CF2055D2F93}">
      <dgm:prSet/>
      <dgm:spPr/>
      <dgm:t>
        <a:bodyPr/>
        <a:lstStyle/>
        <a:p>
          <a:endParaRPr lang="en-US"/>
        </a:p>
      </dgm:t>
    </dgm:pt>
    <dgm:pt modelId="{A9BD6770-C588-4969-AC5E-65C7BC01E3CA}" type="sibTrans" cxnId="{D0AF5F7F-ECBF-4D15-890F-0CF2055D2F93}">
      <dgm:prSet/>
      <dgm:spPr/>
      <dgm:t>
        <a:bodyPr/>
        <a:lstStyle/>
        <a:p>
          <a:endParaRPr lang="en-US"/>
        </a:p>
      </dgm:t>
    </dgm:pt>
    <dgm:pt modelId="{1C44DB4D-4185-400E-96B6-7342853DEB0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 dirty="0"/>
            <a:t>Students should complete a home visit in a minimum of two</a:t>
          </a:r>
          <a:endParaRPr lang="en-US" dirty="0"/>
        </a:p>
      </dgm:t>
    </dgm:pt>
    <dgm:pt modelId="{BC1EB00E-8BBB-4172-8DC4-EA46390AFD86}" type="parTrans" cxnId="{E5E7C671-E77E-4363-8861-56EAC80F3E75}">
      <dgm:prSet/>
      <dgm:spPr/>
      <dgm:t>
        <a:bodyPr/>
        <a:lstStyle/>
        <a:p>
          <a:endParaRPr lang="en-US"/>
        </a:p>
      </dgm:t>
    </dgm:pt>
    <dgm:pt modelId="{1E1EAC4D-EB10-41C5-AE0F-F0BAD0403552}" type="sibTrans" cxnId="{E5E7C671-E77E-4363-8861-56EAC80F3E75}">
      <dgm:prSet/>
      <dgm:spPr/>
      <dgm:t>
        <a:bodyPr/>
        <a:lstStyle/>
        <a:p>
          <a:endParaRPr lang="en-US"/>
        </a:p>
      </dgm:t>
    </dgm:pt>
    <dgm:pt modelId="{1BFEACB6-9EA6-46D7-898D-514CB8F92EF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 dirty="0"/>
            <a:t>Check if students have their own transport or if it is within easy walking distance or can be accessed by public transport</a:t>
          </a:r>
          <a:endParaRPr lang="en-US" dirty="0"/>
        </a:p>
      </dgm:t>
    </dgm:pt>
    <dgm:pt modelId="{381530B2-3992-4D07-8F00-00617D80A28A}" type="parTrans" cxnId="{6F2CD0EA-9A90-4D2F-98FA-8991B1ED4E0B}">
      <dgm:prSet/>
      <dgm:spPr/>
      <dgm:t>
        <a:bodyPr/>
        <a:lstStyle/>
        <a:p>
          <a:endParaRPr lang="en-US"/>
        </a:p>
      </dgm:t>
    </dgm:pt>
    <dgm:pt modelId="{6B62A8A0-939E-4049-A713-15F6B9AD4F22}" type="sibTrans" cxnId="{6F2CD0EA-9A90-4D2F-98FA-8991B1ED4E0B}">
      <dgm:prSet/>
      <dgm:spPr/>
      <dgm:t>
        <a:bodyPr/>
        <a:lstStyle/>
        <a:p>
          <a:endParaRPr lang="en-US"/>
        </a:p>
      </dgm:t>
    </dgm:pt>
    <dgm:pt modelId="{4895876A-1EC6-419D-9383-DC645329746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 dirty="0"/>
            <a:t>Discuss specific tasks for home consultation</a:t>
          </a:r>
          <a:endParaRPr lang="en-US" dirty="0"/>
        </a:p>
      </dgm:t>
    </dgm:pt>
    <dgm:pt modelId="{AFE7AE20-230D-4A58-9C38-E7F838BBEBB0}" type="parTrans" cxnId="{D4B9F433-AD9C-430D-AB80-2A10BC418475}">
      <dgm:prSet/>
      <dgm:spPr/>
      <dgm:t>
        <a:bodyPr/>
        <a:lstStyle/>
        <a:p>
          <a:endParaRPr lang="en-US"/>
        </a:p>
      </dgm:t>
    </dgm:pt>
    <dgm:pt modelId="{CD8C7640-45AD-4A7E-BF46-5A3627297A86}" type="sibTrans" cxnId="{D4B9F433-AD9C-430D-AB80-2A10BC418475}">
      <dgm:prSet/>
      <dgm:spPr/>
      <dgm:t>
        <a:bodyPr/>
        <a:lstStyle/>
        <a:p>
          <a:endParaRPr lang="en-US"/>
        </a:p>
      </dgm:t>
    </dgm:pt>
    <dgm:pt modelId="{184FADFC-E788-488B-A713-ED9680D181DB}" type="pres">
      <dgm:prSet presAssocID="{656D2ED8-39F1-4418-8DC4-8136CA2189E6}" presName="root" presStyleCnt="0">
        <dgm:presLayoutVars>
          <dgm:dir/>
          <dgm:resizeHandles val="exact"/>
        </dgm:presLayoutVars>
      </dgm:prSet>
      <dgm:spPr/>
    </dgm:pt>
    <dgm:pt modelId="{0F7F63FB-ACD2-4F98-9EAE-C7221B546BCA}" type="pres">
      <dgm:prSet presAssocID="{0C45F771-1003-4F15-AB6C-79E66FD07867}" presName="compNode" presStyleCnt="0"/>
      <dgm:spPr/>
    </dgm:pt>
    <dgm:pt modelId="{511B1D4D-FC47-4121-B5D2-C349422CA4C0}" type="pres">
      <dgm:prSet presAssocID="{0C45F771-1003-4F15-AB6C-79E66FD07867}" presName="iconBgRect" presStyleLbl="bgShp" presStyleIdx="0" presStyleCnt="5"/>
      <dgm:spPr/>
    </dgm:pt>
    <dgm:pt modelId="{AE316AE2-85DE-45F5-AC80-3DD63CD01522}" type="pres">
      <dgm:prSet presAssocID="{0C45F771-1003-4F15-AB6C-79E66FD0786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C3399D4C-6EE4-4B4C-8C75-D164136142DA}" type="pres">
      <dgm:prSet presAssocID="{0C45F771-1003-4F15-AB6C-79E66FD07867}" presName="spaceRect" presStyleCnt="0"/>
      <dgm:spPr/>
    </dgm:pt>
    <dgm:pt modelId="{C5CDEAEB-BC2C-457C-8F8F-2FEA32D11C55}" type="pres">
      <dgm:prSet presAssocID="{0C45F771-1003-4F15-AB6C-79E66FD07867}" presName="textRect" presStyleLbl="revTx" presStyleIdx="0" presStyleCnt="5">
        <dgm:presLayoutVars>
          <dgm:chMax val="1"/>
          <dgm:chPref val="1"/>
        </dgm:presLayoutVars>
      </dgm:prSet>
      <dgm:spPr/>
    </dgm:pt>
    <dgm:pt modelId="{6DA730BA-213F-4ABC-BBD2-65288298D677}" type="pres">
      <dgm:prSet presAssocID="{CACAA8A5-FBD9-4274-B513-61419FD67DFC}" presName="sibTrans" presStyleCnt="0"/>
      <dgm:spPr/>
    </dgm:pt>
    <dgm:pt modelId="{1C4BCAA7-7477-412B-816D-6F0BE413DE85}" type="pres">
      <dgm:prSet presAssocID="{51DFAA3D-7153-42C8-A675-4B544AFF4B63}" presName="compNode" presStyleCnt="0"/>
      <dgm:spPr/>
    </dgm:pt>
    <dgm:pt modelId="{75784C42-E46C-4B61-A46E-E234528BA2C6}" type="pres">
      <dgm:prSet presAssocID="{51DFAA3D-7153-42C8-A675-4B544AFF4B63}" presName="iconBgRect" presStyleLbl="bgShp" presStyleIdx="1" presStyleCnt="5"/>
      <dgm:spPr/>
    </dgm:pt>
    <dgm:pt modelId="{283B133D-50D8-4C1E-9BE2-0737DD1DF818}" type="pres">
      <dgm:prSet presAssocID="{51DFAA3D-7153-42C8-A675-4B544AFF4B6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7A7B6B39-52CD-493F-8DCB-7AFC8DBB820A}" type="pres">
      <dgm:prSet presAssocID="{51DFAA3D-7153-42C8-A675-4B544AFF4B63}" presName="spaceRect" presStyleCnt="0"/>
      <dgm:spPr/>
    </dgm:pt>
    <dgm:pt modelId="{10966EB8-F720-4B72-B73F-53A599819390}" type="pres">
      <dgm:prSet presAssocID="{51DFAA3D-7153-42C8-A675-4B544AFF4B63}" presName="textRect" presStyleLbl="revTx" presStyleIdx="1" presStyleCnt="5">
        <dgm:presLayoutVars>
          <dgm:chMax val="1"/>
          <dgm:chPref val="1"/>
        </dgm:presLayoutVars>
      </dgm:prSet>
      <dgm:spPr/>
    </dgm:pt>
    <dgm:pt modelId="{E953FB39-2C43-47CA-B02D-BD10DBD58149}" type="pres">
      <dgm:prSet presAssocID="{A9BD6770-C588-4969-AC5E-65C7BC01E3CA}" presName="sibTrans" presStyleCnt="0"/>
      <dgm:spPr/>
    </dgm:pt>
    <dgm:pt modelId="{8DB0479E-DE66-4259-90E2-6D8A29593126}" type="pres">
      <dgm:prSet presAssocID="{1C44DB4D-4185-400E-96B6-7342853DEB01}" presName="compNode" presStyleCnt="0"/>
      <dgm:spPr/>
    </dgm:pt>
    <dgm:pt modelId="{CF499135-F800-44C9-9C92-7A2D753D52BC}" type="pres">
      <dgm:prSet presAssocID="{1C44DB4D-4185-400E-96B6-7342853DEB01}" presName="iconBgRect" presStyleLbl="bgShp" presStyleIdx="2" presStyleCnt="5"/>
      <dgm:spPr/>
    </dgm:pt>
    <dgm:pt modelId="{307391C9-8247-4D29-96FD-B9C17A27FA08}" type="pres">
      <dgm:prSet presAssocID="{1C44DB4D-4185-400E-96B6-7342853DEB0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9DF61D17-4E60-4DF2-8C80-D2E4012CE8D5}" type="pres">
      <dgm:prSet presAssocID="{1C44DB4D-4185-400E-96B6-7342853DEB01}" presName="spaceRect" presStyleCnt="0"/>
      <dgm:spPr/>
    </dgm:pt>
    <dgm:pt modelId="{66ACAB5D-1B2B-4E78-B853-6C5866895C8A}" type="pres">
      <dgm:prSet presAssocID="{1C44DB4D-4185-400E-96B6-7342853DEB01}" presName="textRect" presStyleLbl="revTx" presStyleIdx="2" presStyleCnt="5">
        <dgm:presLayoutVars>
          <dgm:chMax val="1"/>
          <dgm:chPref val="1"/>
        </dgm:presLayoutVars>
      </dgm:prSet>
      <dgm:spPr/>
    </dgm:pt>
    <dgm:pt modelId="{E98744CC-C722-4476-9698-145DE15A38CF}" type="pres">
      <dgm:prSet presAssocID="{1E1EAC4D-EB10-41C5-AE0F-F0BAD0403552}" presName="sibTrans" presStyleCnt="0"/>
      <dgm:spPr/>
    </dgm:pt>
    <dgm:pt modelId="{181C2F29-E1CC-45BD-9490-C0FD2616E4CB}" type="pres">
      <dgm:prSet presAssocID="{1BFEACB6-9EA6-46D7-898D-514CB8F92EFB}" presName="compNode" presStyleCnt="0"/>
      <dgm:spPr/>
    </dgm:pt>
    <dgm:pt modelId="{B79C6B54-E957-438B-8C9F-6A865C3E7000}" type="pres">
      <dgm:prSet presAssocID="{1BFEACB6-9EA6-46D7-898D-514CB8F92EFB}" presName="iconBgRect" presStyleLbl="bgShp" presStyleIdx="3" presStyleCnt="5"/>
      <dgm:spPr/>
    </dgm:pt>
    <dgm:pt modelId="{B80FDF65-E42E-4180-8F6E-30FCB7CDC76D}" type="pres">
      <dgm:prSet presAssocID="{1BFEACB6-9EA6-46D7-898D-514CB8F92EF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"/>
        </a:ext>
      </dgm:extLst>
    </dgm:pt>
    <dgm:pt modelId="{F364ADB4-D56D-45F4-96B7-1BD3A568F9E9}" type="pres">
      <dgm:prSet presAssocID="{1BFEACB6-9EA6-46D7-898D-514CB8F92EFB}" presName="spaceRect" presStyleCnt="0"/>
      <dgm:spPr/>
    </dgm:pt>
    <dgm:pt modelId="{2E4B1455-8D6A-438F-9601-8E498105D2BD}" type="pres">
      <dgm:prSet presAssocID="{1BFEACB6-9EA6-46D7-898D-514CB8F92EFB}" presName="textRect" presStyleLbl="revTx" presStyleIdx="3" presStyleCnt="5">
        <dgm:presLayoutVars>
          <dgm:chMax val="1"/>
          <dgm:chPref val="1"/>
        </dgm:presLayoutVars>
      </dgm:prSet>
      <dgm:spPr/>
    </dgm:pt>
    <dgm:pt modelId="{D335A81A-411F-4911-9D7A-B5E573F7B51B}" type="pres">
      <dgm:prSet presAssocID="{6B62A8A0-939E-4049-A713-15F6B9AD4F22}" presName="sibTrans" presStyleCnt="0"/>
      <dgm:spPr/>
    </dgm:pt>
    <dgm:pt modelId="{754A824B-BDD4-4732-8AB7-40E6231EE3A2}" type="pres">
      <dgm:prSet presAssocID="{4895876A-1EC6-419D-9383-DC645329746C}" presName="compNode" presStyleCnt="0"/>
      <dgm:spPr/>
    </dgm:pt>
    <dgm:pt modelId="{C21A41A9-FB96-4711-8740-FDA1339D5E9B}" type="pres">
      <dgm:prSet presAssocID="{4895876A-1EC6-419D-9383-DC645329746C}" presName="iconBgRect" presStyleLbl="bgShp" presStyleIdx="4" presStyleCnt="5"/>
      <dgm:spPr/>
    </dgm:pt>
    <dgm:pt modelId="{1E3526CC-AF4D-432C-A564-C466ED431101}" type="pres">
      <dgm:prSet presAssocID="{4895876A-1EC6-419D-9383-DC645329746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AF41117-C3EB-4CDA-A5DD-29CEB1257FD0}" type="pres">
      <dgm:prSet presAssocID="{4895876A-1EC6-419D-9383-DC645329746C}" presName="spaceRect" presStyleCnt="0"/>
      <dgm:spPr/>
    </dgm:pt>
    <dgm:pt modelId="{A307F275-49AE-4AA5-98F0-17B84EE704F3}" type="pres">
      <dgm:prSet presAssocID="{4895876A-1EC6-419D-9383-DC645329746C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D4B9F433-AD9C-430D-AB80-2A10BC418475}" srcId="{656D2ED8-39F1-4418-8DC4-8136CA2189E6}" destId="{4895876A-1EC6-419D-9383-DC645329746C}" srcOrd="4" destOrd="0" parTransId="{AFE7AE20-230D-4A58-9C38-E7F838BBEBB0}" sibTransId="{CD8C7640-45AD-4A7E-BF46-5A3627297A86}"/>
    <dgm:cxn modelId="{EAC7EB5D-B6AA-4AD9-AE46-E46665EAF98D}" type="presOf" srcId="{0C45F771-1003-4F15-AB6C-79E66FD07867}" destId="{C5CDEAEB-BC2C-457C-8F8F-2FEA32D11C55}" srcOrd="0" destOrd="0" presId="urn:microsoft.com/office/officeart/2018/5/layout/IconCircleLabelList"/>
    <dgm:cxn modelId="{115C846B-D175-4C62-9CC3-DF658BD59241}" type="presOf" srcId="{1C44DB4D-4185-400E-96B6-7342853DEB01}" destId="{66ACAB5D-1B2B-4E78-B853-6C5866895C8A}" srcOrd="0" destOrd="0" presId="urn:microsoft.com/office/officeart/2018/5/layout/IconCircleLabelList"/>
    <dgm:cxn modelId="{10B7024C-5E49-44F3-8E57-9B25B5C09D40}" type="presOf" srcId="{4895876A-1EC6-419D-9383-DC645329746C}" destId="{A307F275-49AE-4AA5-98F0-17B84EE704F3}" srcOrd="0" destOrd="0" presId="urn:microsoft.com/office/officeart/2018/5/layout/IconCircleLabelList"/>
    <dgm:cxn modelId="{05C8B16D-15D4-423B-B9DF-EF015279B291}" type="presOf" srcId="{656D2ED8-39F1-4418-8DC4-8136CA2189E6}" destId="{184FADFC-E788-488B-A713-ED9680D181DB}" srcOrd="0" destOrd="0" presId="urn:microsoft.com/office/officeart/2018/5/layout/IconCircleLabelList"/>
    <dgm:cxn modelId="{E5E7C671-E77E-4363-8861-56EAC80F3E75}" srcId="{656D2ED8-39F1-4418-8DC4-8136CA2189E6}" destId="{1C44DB4D-4185-400E-96B6-7342853DEB01}" srcOrd="2" destOrd="0" parTransId="{BC1EB00E-8BBB-4172-8DC4-EA46390AFD86}" sibTransId="{1E1EAC4D-EB10-41C5-AE0F-F0BAD0403552}"/>
    <dgm:cxn modelId="{EA446D5A-D5C8-47C8-B445-E2D56F214C7D}" srcId="{656D2ED8-39F1-4418-8DC4-8136CA2189E6}" destId="{0C45F771-1003-4F15-AB6C-79E66FD07867}" srcOrd="0" destOrd="0" parTransId="{1F7C2357-B5A4-443B-B9DD-0E922D085311}" sibTransId="{CACAA8A5-FBD9-4274-B513-61419FD67DFC}"/>
    <dgm:cxn modelId="{D0AF5F7F-ECBF-4D15-890F-0CF2055D2F93}" srcId="{656D2ED8-39F1-4418-8DC4-8136CA2189E6}" destId="{51DFAA3D-7153-42C8-A675-4B544AFF4B63}" srcOrd="1" destOrd="0" parTransId="{5280DD78-A4F2-4D32-814D-A56E34B39B02}" sibTransId="{A9BD6770-C588-4969-AC5E-65C7BC01E3CA}"/>
    <dgm:cxn modelId="{D25A668C-CE86-43D6-BBFC-54A1A26E8C39}" type="presOf" srcId="{1BFEACB6-9EA6-46D7-898D-514CB8F92EFB}" destId="{2E4B1455-8D6A-438F-9601-8E498105D2BD}" srcOrd="0" destOrd="0" presId="urn:microsoft.com/office/officeart/2018/5/layout/IconCircleLabelList"/>
    <dgm:cxn modelId="{315BADDA-7E63-4F6C-BE71-5C874794329F}" type="presOf" srcId="{51DFAA3D-7153-42C8-A675-4B544AFF4B63}" destId="{10966EB8-F720-4B72-B73F-53A599819390}" srcOrd="0" destOrd="0" presId="urn:microsoft.com/office/officeart/2018/5/layout/IconCircleLabelList"/>
    <dgm:cxn modelId="{6F2CD0EA-9A90-4D2F-98FA-8991B1ED4E0B}" srcId="{656D2ED8-39F1-4418-8DC4-8136CA2189E6}" destId="{1BFEACB6-9EA6-46D7-898D-514CB8F92EFB}" srcOrd="3" destOrd="0" parTransId="{381530B2-3992-4D07-8F00-00617D80A28A}" sibTransId="{6B62A8A0-939E-4049-A713-15F6B9AD4F22}"/>
    <dgm:cxn modelId="{67C8FFE0-8CC9-4993-8CF7-71E471A44320}" type="presParOf" srcId="{184FADFC-E788-488B-A713-ED9680D181DB}" destId="{0F7F63FB-ACD2-4F98-9EAE-C7221B546BCA}" srcOrd="0" destOrd="0" presId="urn:microsoft.com/office/officeart/2018/5/layout/IconCircleLabelList"/>
    <dgm:cxn modelId="{A8408854-CF40-41CF-AD3B-3628BFFE71DC}" type="presParOf" srcId="{0F7F63FB-ACD2-4F98-9EAE-C7221B546BCA}" destId="{511B1D4D-FC47-4121-B5D2-C349422CA4C0}" srcOrd="0" destOrd="0" presId="urn:microsoft.com/office/officeart/2018/5/layout/IconCircleLabelList"/>
    <dgm:cxn modelId="{9D5194D4-0F9E-4C81-8440-B69AAD527B2E}" type="presParOf" srcId="{0F7F63FB-ACD2-4F98-9EAE-C7221B546BCA}" destId="{AE316AE2-85DE-45F5-AC80-3DD63CD01522}" srcOrd="1" destOrd="0" presId="urn:microsoft.com/office/officeart/2018/5/layout/IconCircleLabelList"/>
    <dgm:cxn modelId="{5FA7EE03-6A4C-446B-AF6E-85111ECD7FCF}" type="presParOf" srcId="{0F7F63FB-ACD2-4F98-9EAE-C7221B546BCA}" destId="{C3399D4C-6EE4-4B4C-8C75-D164136142DA}" srcOrd="2" destOrd="0" presId="urn:microsoft.com/office/officeart/2018/5/layout/IconCircleLabelList"/>
    <dgm:cxn modelId="{2286CBCC-402E-4910-B93C-11964E4DAC16}" type="presParOf" srcId="{0F7F63FB-ACD2-4F98-9EAE-C7221B546BCA}" destId="{C5CDEAEB-BC2C-457C-8F8F-2FEA32D11C55}" srcOrd="3" destOrd="0" presId="urn:microsoft.com/office/officeart/2018/5/layout/IconCircleLabelList"/>
    <dgm:cxn modelId="{C4461E66-526D-4B8A-B1C5-6AA151FC61A6}" type="presParOf" srcId="{184FADFC-E788-488B-A713-ED9680D181DB}" destId="{6DA730BA-213F-4ABC-BBD2-65288298D677}" srcOrd="1" destOrd="0" presId="urn:microsoft.com/office/officeart/2018/5/layout/IconCircleLabelList"/>
    <dgm:cxn modelId="{11099DC0-4C44-4C53-A9F5-060C2FF1A7AC}" type="presParOf" srcId="{184FADFC-E788-488B-A713-ED9680D181DB}" destId="{1C4BCAA7-7477-412B-816D-6F0BE413DE85}" srcOrd="2" destOrd="0" presId="urn:microsoft.com/office/officeart/2018/5/layout/IconCircleLabelList"/>
    <dgm:cxn modelId="{4258C407-0989-458B-850F-3B9D424751B7}" type="presParOf" srcId="{1C4BCAA7-7477-412B-816D-6F0BE413DE85}" destId="{75784C42-E46C-4B61-A46E-E234528BA2C6}" srcOrd="0" destOrd="0" presId="urn:microsoft.com/office/officeart/2018/5/layout/IconCircleLabelList"/>
    <dgm:cxn modelId="{8F960E5B-60E8-4032-B83D-58F5481305A1}" type="presParOf" srcId="{1C4BCAA7-7477-412B-816D-6F0BE413DE85}" destId="{283B133D-50D8-4C1E-9BE2-0737DD1DF818}" srcOrd="1" destOrd="0" presId="urn:microsoft.com/office/officeart/2018/5/layout/IconCircleLabelList"/>
    <dgm:cxn modelId="{ADFD45C9-341D-419B-AB80-84960301C423}" type="presParOf" srcId="{1C4BCAA7-7477-412B-816D-6F0BE413DE85}" destId="{7A7B6B39-52CD-493F-8DCB-7AFC8DBB820A}" srcOrd="2" destOrd="0" presId="urn:microsoft.com/office/officeart/2018/5/layout/IconCircleLabelList"/>
    <dgm:cxn modelId="{49688431-B203-46CB-B769-7D88E0A26B11}" type="presParOf" srcId="{1C4BCAA7-7477-412B-816D-6F0BE413DE85}" destId="{10966EB8-F720-4B72-B73F-53A599819390}" srcOrd="3" destOrd="0" presId="urn:microsoft.com/office/officeart/2018/5/layout/IconCircleLabelList"/>
    <dgm:cxn modelId="{B7131F16-6887-4FA0-8EB8-EBF249A3FD0B}" type="presParOf" srcId="{184FADFC-E788-488B-A713-ED9680D181DB}" destId="{E953FB39-2C43-47CA-B02D-BD10DBD58149}" srcOrd="3" destOrd="0" presId="urn:microsoft.com/office/officeart/2018/5/layout/IconCircleLabelList"/>
    <dgm:cxn modelId="{0C949F1C-325A-4499-A75A-ECE6B46BD4E6}" type="presParOf" srcId="{184FADFC-E788-488B-A713-ED9680D181DB}" destId="{8DB0479E-DE66-4259-90E2-6D8A29593126}" srcOrd="4" destOrd="0" presId="urn:microsoft.com/office/officeart/2018/5/layout/IconCircleLabelList"/>
    <dgm:cxn modelId="{E3B7484C-64CA-47A4-9883-2F4525FF3633}" type="presParOf" srcId="{8DB0479E-DE66-4259-90E2-6D8A29593126}" destId="{CF499135-F800-44C9-9C92-7A2D753D52BC}" srcOrd="0" destOrd="0" presId="urn:microsoft.com/office/officeart/2018/5/layout/IconCircleLabelList"/>
    <dgm:cxn modelId="{D17E57EC-4361-4B9A-A13F-6BE269254B74}" type="presParOf" srcId="{8DB0479E-DE66-4259-90E2-6D8A29593126}" destId="{307391C9-8247-4D29-96FD-B9C17A27FA08}" srcOrd="1" destOrd="0" presId="urn:microsoft.com/office/officeart/2018/5/layout/IconCircleLabelList"/>
    <dgm:cxn modelId="{2899880C-08C8-498B-B1D5-5EEA76EBD377}" type="presParOf" srcId="{8DB0479E-DE66-4259-90E2-6D8A29593126}" destId="{9DF61D17-4E60-4DF2-8C80-D2E4012CE8D5}" srcOrd="2" destOrd="0" presId="urn:microsoft.com/office/officeart/2018/5/layout/IconCircleLabelList"/>
    <dgm:cxn modelId="{D8BF834C-C31D-4CFD-934C-69E8A8DBDDC4}" type="presParOf" srcId="{8DB0479E-DE66-4259-90E2-6D8A29593126}" destId="{66ACAB5D-1B2B-4E78-B853-6C5866895C8A}" srcOrd="3" destOrd="0" presId="urn:microsoft.com/office/officeart/2018/5/layout/IconCircleLabelList"/>
    <dgm:cxn modelId="{8084F10C-9C27-44DD-BEEC-3DF04A10B8E4}" type="presParOf" srcId="{184FADFC-E788-488B-A713-ED9680D181DB}" destId="{E98744CC-C722-4476-9698-145DE15A38CF}" srcOrd="5" destOrd="0" presId="urn:microsoft.com/office/officeart/2018/5/layout/IconCircleLabelList"/>
    <dgm:cxn modelId="{51FF72F9-B855-4AA6-9302-B5D7B3D5D28C}" type="presParOf" srcId="{184FADFC-E788-488B-A713-ED9680D181DB}" destId="{181C2F29-E1CC-45BD-9490-C0FD2616E4CB}" srcOrd="6" destOrd="0" presId="urn:microsoft.com/office/officeart/2018/5/layout/IconCircleLabelList"/>
    <dgm:cxn modelId="{FC3FD808-D404-4228-8837-65480D4960EA}" type="presParOf" srcId="{181C2F29-E1CC-45BD-9490-C0FD2616E4CB}" destId="{B79C6B54-E957-438B-8C9F-6A865C3E7000}" srcOrd="0" destOrd="0" presId="urn:microsoft.com/office/officeart/2018/5/layout/IconCircleLabelList"/>
    <dgm:cxn modelId="{413A6ECF-5CCB-4FDE-9244-2F80450A2592}" type="presParOf" srcId="{181C2F29-E1CC-45BD-9490-C0FD2616E4CB}" destId="{B80FDF65-E42E-4180-8F6E-30FCB7CDC76D}" srcOrd="1" destOrd="0" presId="urn:microsoft.com/office/officeart/2018/5/layout/IconCircleLabelList"/>
    <dgm:cxn modelId="{DBFF60A2-0E2F-4BDD-B2A3-5631FFD68065}" type="presParOf" srcId="{181C2F29-E1CC-45BD-9490-C0FD2616E4CB}" destId="{F364ADB4-D56D-45F4-96B7-1BD3A568F9E9}" srcOrd="2" destOrd="0" presId="urn:microsoft.com/office/officeart/2018/5/layout/IconCircleLabelList"/>
    <dgm:cxn modelId="{1D02DC8C-FBF0-4A46-BBD2-A3C3DF392695}" type="presParOf" srcId="{181C2F29-E1CC-45BD-9490-C0FD2616E4CB}" destId="{2E4B1455-8D6A-438F-9601-8E498105D2BD}" srcOrd="3" destOrd="0" presId="urn:microsoft.com/office/officeart/2018/5/layout/IconCircleLabelList"/>
    <dgm:cxn modelId="{ABF95F17-A09E-41C1-9955-B1EAB2CF0235}" type="presParOf" srcId="{184FADFC-E788-488B-A713-ED9680D181DB}" destId="{D335A81A-411F-4911-9D7A-B5E573F7B51B}" srcOrd="7" destOrd="0" presId="urn:microsoft.com/office/officeart/2018/5/layout/IconCircleLabelList"/>
    <dgm:cxn modelId="{3C07EFBC-7FB2-45C5-BB61-981E506C7675}" type="presParOf" srcId="{184FADFC-E788-488B-A713-ED9680D181DB}" destId="{754A824B-BDD4-4732-8AB7-40E6231EE3A2}" srcOrd="8" destOrd="0" presId="urn:microsoft.com/office/officeart/2018/5/layout/IconCircleLabelList"/>
    <dgm:cxn modelId="{7071A6B0-1672-4E9F-976A-F135C02738DB}" type="presParOf" srcId="{754A824B-BDD4-4732-8AB7-40E6231EE3A2}" destId="{C21A41A9-FB96-4711-8740-FDA1339D5E9B}" srcOrd="0" destOrd="0" presId="urn:microsoft.com/office/officeart/2018/5/layout/IconCircleLabelList"/>
    <dgm:cxn modelId="{568CC7B0-747B-4A9C-B411-5CB7CB2DFE52}" type="presParOf" srcId="{754A824B-BDD4-4732-8AB7-40E6231EE3A2}" destId="{1E3526CC-AF4D-432C-A564-C466ED431101}" srcOrd="1" destOrd="0" presId="urn:microsoft.com/office/officeart/2018/5/layout/IconCircleLabelList"/>
    <dgm:cxn modelId="{E80E0AEB-4CCC-4021-BD66-408B3E1CE524}" type="presParOf" srcId="{754A824B-BDD4-4732-8AB7-40E6231EE3A2}" destId="{7AF41117-C3EB-4CDA-A5DD-29CEB1257FD0}" srcOrd="2" destOrd="0" presId="urn:microsoft.com/office/officeart/2018/5/layout/IconCircleLabelList"/>
    <dgm:cxn modelId="{2C8C693F-4D5F-4622-BD27-A1607353188C}" type="presParOf" srcId="{754A824B-BDD4-4732-8AB7-40E6231EE3A2}" destId="{A307F275-49AE-4AA5-98F0-17B84EE704F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E774E26-0C97-452A-B282-992244ED68C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B01EA0C-18A1-468A-A0B7-D81BB733FC6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Clinical Consultations – 2 needed </a:t>
          </a:r>
          <a:endParaRPr lang="en-US"/>
        </a:p>
      </dgm:t>
    </dgm:pt>
    <dgm:pt modelId="{F75CA6A1-ACBF-46D0-9EFF-08F131DFDF2B}" type="parTrans" cxnId="{6CF08A48-037F-4FF0-8143-BAB0EEF6F26D}">
      <dgm:prSet/>
      <dgm:spPr/>
      <dgm:t>
        <a:bodyPr/>
        <a:lstStyle/>
        <a:p>
          <a:endParaRPr lang="en-US"/>
        </a:p>
      </dgm:t>
    </dgm:pt>
    <dgm:pt modelId="{A546794C-5755-414E-8214-F9DCF7AB49CB}" type="sibTrans" cxnId="{6CF08A48-037F-4FF0-8143-BAB0EEF6F26D}">
      <dgm:prSet/>
      <dgm:spPr/>
      <dgm:t>
        <a:bodyPr/>
        <a:lstStyle/>
        <a:p>
          <a:endParaRPr lang="en-US"/>
        </a:p>
      </dgm:t>
    </dgm:pt>
    <dgm:pt modelId="{230BA798-0E7A-45EB-880A-1F213F1D5E5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Case-based Discussion (CBD) - 1 needed</a:t>
          </a:r>
          <a:endParaRPr lang="en-US"/>
        </a:p>
      </dgm:t>
    </dgm:pt>
    <dgm:pt modelId="{9585AF73-166D-4B11-A17E-2ADA4657AAA4}" type="parTrans" cxnId="{B2D2B39F-A12A-46A8-8A59-C4D7182BE588}">
      <dgm:prSet/>
      <dgm:spPr/>
      <dgm:t>
        <a:bodyPr/>
        <a:lstStyle/>
        <a:p>
          <a:endParaRPr lang="en-US"/>
        </a:p>
      </dgm:t>
    </dgm:pt>
    <dgm:pt modelId="{B70F01F6-362D-4A8C-9A8E-0798CDF5BC52}" type="sibTrans" cxnId="{B2D2B39F-A12A-46A8-8A59-C4D7182BE588}">
      <dgm:prSet/>
      <dgm:spPr/>
      <dgm:t>
        <a:bodyPr/>
        <a:lstStyle/>
        <a:p>
          <a:endParaRPr lang="en-US"/>
        </a:p>
      </dgm:t>
    </dgm:pt>
    <dgm:pt modelId="{0BE37ED1-FEA7-43D4-8675-12EC5015C00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Entrustable Professional Activity (EPA) – student self-rates at start and at some later point in placement</a:t>
          </a:r>
          <a:endParaRPr lang="en-US"/>
        </a:p>
      </dgm:t>
    </dgm:pt>
    <dgm:pt modelId="{E2B53856-1EF9-4B0F-8EBC-2C12D9230D4A}" type="parTrans" cxnId="{1E39BBC4-1879-46A1-86AF-0037617C19E1}">
      <dgm:prSet/>
      <dgm:spPr/>
      <dgm:t>
        <a:bodyPr/>
        <a:lstStyle/>
        <a:p>
          <a:endParaRPr lang="en-US"/>
        </a:p>
      </dgm:t>
    </dgm:pt>
    <dgm:pt modelId="{F98B0EA4-8AE4-48BE-AC6C-970EDB9F634A}" type="sibTrans" cxnId="{1E39BBC4-1879-46A1-86AF-0037617C19E1}">
      <dgm:prSet/>
      <dgm:spPr/>
      <dgm:t>
        <a:bodyPr/>
        <a:lstStyle/>
        <a:p>
          <a:endParaRPr lang="en-US"/>
        </a:p>
      </dgm:t>
    </dgm:pt>
    <dgm:pt modelId="{F9723BD0-62C8-48E7-8D58-4D07C9EE73A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Student Reflection on GP Tutor Feedback (student completes after GP sign off)</a:t>
          </a:r>
          <a:endParaRPr lang="en-US"/>
        </a:p>
      </dgm:t>
    </dgm:pt>
    <dgm:pt modelId="{3BAEB93A-EAB1-4732-9E5B-71B2072E3CEB}" type="parTrans" cxnId="{A1BF0785-C1AD-4CA4-8C26-869383A2139C}">
      <dgm:prSet/>
      <dgm:spPr/>
      <dgm:t>
        <a:bodyPr/>
        <a:lstStyle/>
        <a:p>
          <a:endParaRPr lang="en-US"/>
        </a:p>
      </dgm:t>
    </dgm:pt>
    <dgm:pt modelId="{C318968A-F7A7-4FF9-9242-C48C7218C705}" type="sibTrans" cxnId="{A1BF0785-C1AD-4CA4-8C26-869383A2139C}">
      <dgm:prSet/>
      <dgm:spPr/>
      <dgm:t>
        <a:bodyPr/>
        <a:lstStyle/>
        <a:p>
          <a:endParaRPr lang="en-US"/>
        </a:p>
      </dgm:t>
    </dgm:pt>
    <dgm:pt modelId="{73263FE0-EA71-4815-B926-2F8A8F9633F8}" type="pres">
      <dgm:prSet presAssocID="{3E774E26-0C97-452A-B282-992244ED68C0}" presName="root" presStyleCnt="0">
        <dgm:presLayoutVars>
          <dgm:dir/>
          <dgm:resizeHandles val="exact"/>
        </dgm:presLayoutVars>
      </dgm:prSet>
      <dgm:spPr/>
    </dgm:pt>
    <dgm:pt modelId="{1D0875CE-EA11-4499-9E44-4F8768BEF68D}" type="pres">
      <dgm:prSet presAssocID="{3B01EA0C-18A1-468A-A0B7-D81BB733FC6F}" presName="compNode" presStyleCnt="0"/>
      <dgm:spPr/>
    </dgm:pt>
    <dgm:pt modelId="{E8B3C1C3-BFC0-4588-A67A-4B03BA84B8DB}" type="pres">
      <dgm:prSet presAssocID="{3B01EA0C-18A1-468A-A0B7-D81BB733FC6F}" presName="iconBgRect" presStyleLbl="bgShp" presStyleIdx="0" presStyleCnt="4"/>
      <dgm:spPr/>
    </dgm:pt>
    <dgm:pt modelId="{43EC575F-C7A8-455F-8940-B98233B24D23}" type="pres">
      <dgm:prSet presAssocID="{3B01EA0C-18A1-468A-A0B7-D81BB733FC6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CBFDDA4A-4DED-4404-AE2B-96EECEC5E2BE}" type="pres">
      <dgm:prSet presAssocID="{3B01EA0C-18A1-468A-A0B7-D81BB733FC6F}" presName="spaceRect" presStyleCnt="0"/>
      <dgm:spPr/>
    </dgm:pt>
    <dgm:pt modelId="{6B6ABAF7-A624-494E-B4C2-934FB62EA865}" type="pres">
      <dgm:prSet presAssocID="{3B01EA0C-18A1-468A-A0B7-D81BB733FC6F}" presName="textRect" presStyleLbl="revTx" presStyleIdx="0" presStyleCnt="4">
        <dgm:presLayoutVars>
          <dgm:chMax val="1"/>
          <dgm:chPref val="1"/>
        </dgm:presLayoutVars>
      </dgm:prSet>
      <dgm:spPr/>
    </dgm:pt>
    <dgm:pt modelId="{A1919CFD-6F42-4C31-84A1-45C965BA4BCF}" type="pres">
      <dgm:prSet presAssocID="{A546794C-5755-414E-8214-F9DCF7AB49CB}" presName="sibTrans" presStyleCnt="0"/>
      <dgm:spPr/>
    </dgm:pt>
    <dgm:pt modelId="{B0745294-B5D5-440F-9F35-D3817CCC8B6B}" type="pres">
      <dgm:prSet presAssocID="{230BA798-0E7A-45EB-880A-1F213F1D5E5A}" presName="compNode" presStyleCnt="0"/>
      <dgm:spPr/>
    </dgm:pt>
    <dgm:pt modelId="{AAA76D36-5837-4405-B2C0-2186D721410F}" type="pres">
      <dgm:prSet presAssocID="{230BA798-0E7A-45EB-880A-1F213F1D5E5A}" presName="iconBgRect" presStyleLbl="bgShp" presStyleIdx="1" presStyleCnt="4"/>
      <dgm:spPr/>
    </dgm:pt>
    <dgm:pt modelId="{1AE47B5A-A180-4C09-ADE2-AEC1D4C37AB2}" type="pres">
      <dgm:prSet presAssocID="{230BA798-0E7A-45EB-880A-1F213F1D5E5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EDA96138-BB7B-418E-8456-BEEAA032401D}" type="pres">
      <dgm:prSet presAssocID="{230BA798-0E7A-45EB-880A-1F213F1D5E5A}" presName="spaceRect" presStyleCnt="0"/>
      <dgm:spPr/>
    </dgm:pt>
    <dgm:pt modelId="{EB531904-CE8A-4275-A76E-FD1C53268E28}" type="pres">
      <dgm:prSet presAssocID="{230BA798-0E7A-45EB-880A-1F213F1D5E5A}" presName="textRect" presStyleLbl="revTx" presStyleIdx="1" presStyleCnt="4">
        <dgm:presLayoutVars>
          <dgm:chMax val="1"/>
          <dgm:chPref val="1"/>
        </dgm:presLayoutVars>
      </dgm:prSet>
      <dgm:spPr/>
    </dgm:pt>
    <dgm:pt modelId="{28676F11-7090-421E-8664-F2624A20C13D}" type="pres">
      <dgm:prSet presAssocID="{B70F01F6-362D-4A8C-9A8E-0798CDF5BC52}" presName="sibTrans" presStyleCnt="0"/>
      <dgm:spPr/>
    </dgm:pt>
    <dgm:pt modelId="{FE4FE6AB-0509-4904-B9F4-09BC31DBC8B5}" type="pres">
      <dgm:prSet presAssocID="{0BE37ED1-FEA7-43D4-8675-12EC5015C000}" presName="compNode" presStyleCnt="0"/>
      <dgm:spPr/>
    </dgm:pt>
    <dgm:pt modelId="{2E6BF403-955F-4CAB-AB5B-1F8944C284AF}" type="pres">
      <dgm:prSet presAssocID="{0BE37ED1-FEA7-43D4-8675-12EC5015C000}" presName="iconBgRect" presStyleLbl="bgShp" presStyleIdx="2" presStyleCnt="4"/>
      <dgm:spPr/>
    </dgm:pt>
    <dgm:pt modelId="{1A8D14AD-0B53-4CF4-95A9-5E4EE22A15D6}" type="pres">
      <dgm:prSet presAssocID="{0BE37ED1-FEA7-43D4-8675-12EC5015C00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ting Star outline"/>
        </a:ext>
      </dgm:extLst>
    </dgm:pt>
    <dgm:pt modelId="{FBF79FD7-8D11-40FA-AAA6-ECE5C9C67D7F}" type="pres">
      <dgm:prSet presAssocID="{0BE37ED1-FEA7-43D4-8675-12EC5015C000}" presName="spaceRect" presStyleCnt="0"/>
      <dgm:spPr/>
    </dgm:pt>
    <dgm:pt modelId="{8F9AE321-CD29-4609-8B2A-BC54E8820FDE}" type="pres">
      <dgm:prSet presAssocID="{0BE37ED1-FEA7-43D4-8675-12EC5015C000}" presName="textRect" presStyleLbl="revTx" presStyleIdx="2" presStyleCnt="4">
        <dgm:presLayoutVars>
          <dgm:chMax val="1"/>
          <dgm:chPref val="1"/>
        </dgm:presLayoutVars>
      </dgm:prSet>
      <dgm:spPr/>
    </dgm:pt>
    <dgm:pt modelId="{5D3646E7-2C26-48DD-ADB1-7E9976083A54}" type="pres">
      <dgm:prSet presAssocID="{F98B0EA4-8AE4-48BE-AC6C-970EDB9F634A}" presName="sibTrans" presStyleCnt="0"/>
      <dgm:spPr/>
    </dgm:pt>
    <dgm:pt modelId="{3594B018-A800-49D0-A764-E969FA36E821}" type="pres">
      <dgm:prSet presAssocID="{F9723BD0-62C8-48E7-8D58-4D07C9EE73A5}" presName="compNode" presStyleCnt="0"/>
      <dgm:spPr/>
    </dgm:pt>
    <dgm:pt modelId="{D620BED8-F25E-47B9-87B4-033F1BC407D5}" type="pres">
      <dgm:prSet presAssocID="{F9723BD0-62C8-48E7-8D58-4D07C9EE73A5}" presName="iconBgRect" presStyleLbl="bgShp" presStyleIdx="3" presStyleCnt="4"/>
      <dgm:spPr/>
    </dgm:pt>
    <dgm:pt modelId="{76A2B8E8-D8C7-460F-93B8-52A7029E955C}" type="pres">
      <dgm:prSet presAssocID="{F9723BD0-62C8-48E7-8D58-4D07C9EE73A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ment Like outline"/>
        </a:ext>
      </dgm:extLst>
    </dgm:pt>
    <dgm:pt modelId="{A96225B8-40C5-4DE1-A23D-D08A0EF25A7A}" type="pres">
      <dgm:prSet presAssocID="{F9723BD0-62C8-48E7-8D58-4D07C9EE73A5}" presName="spaceRect" presStyleCnt="0"/>
      <dgm:spPr/>
    </dgm:pt>
    <dgm:pt modelId="{6ECC5B3E-B4B9-4AB2-802D-C030848874BF}" type="pres">
      <dgm:prSet presAssocID="{F9723BD0-62C8-48E7-8D58-4D07C9EE73A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98F8817-A1C7-44C5-9472-C9AFF1FCCC2A}" type="presOf" srcId="{230BA798-0E7A-45EB-880A-1F213F1D5E5A}" destId="{EB531904-CE8A-4275-A76E-FD1C53268E28}" srcOrd="0" destOrd="0" presId="urn:microsoft.com/office/officeart/2018/5/layout/IconCircleLabelList"/>
    <dgm:cxn modelId="{9F3D0C25-5731-4956-AA8C-CCA6212388CD}" type="presOf" srcId="{3B01EA0C-18A1-468A-A0B7-D81BB733FC6F}" destId="{6B6ABAF7-A624-494E-B4C2-934FB62EA865}" srcOrd="0" destOrd="0" presId="urn:microsoft.com/office/officeart/2018/5/layout/IconCircleLabelList"/>
    <dgm:cxn modelId="{6CF08A48-037F-4FF0-8143-BAB0EEF6F26D}" srcId="{3E774E26-0C97-452A-B282-992244ED68C0}" destId="{3B01EA0C-18A1-468A-A0B7-D81BB733FC6F}" srcOrd="0" destOrd="0" parTransId="{F75CA6A1-ACBF-46D0-9EFF-08F131DFDF2B}" sibTransId="{A546794C-5755-414E-8214-F9DCF7AB49CB}"/>
    <dgm:cxn modelId="{F44E3D81-ACAF-4FBD-AC61-30B71AFE6AD8}" type="presOf" srcId="{3E774E26-0C97-452A-B282-992244ED68C0}" destId="{73263FE0-EA71-4815-B926-2F8A8F9633F8}" srcOrd="0" destOrd="0" presId="urn:microsoft.com/office/officeart/2018/5/layout/IconCircleLabelList"/>
    <dgm:cxn modelId="{A1BF0785-C1AD-4CA4-8C26-869383A2139C}" srcId="{3E774E26-0C97-452A-B282-992244ED68C0}" destId="{F9723BD0-62C8-48E7-8D58-4D07C9EE73A5}" srcOrd="3" destOrd="0" parTransId="{3BAEB93A-EAB1-4732-9E5B-71B2072E3CEB}" sibTransId="{C318968A-F7A7-4FF9-9242-C48C7218C705}"/>
    <dgm:cxn modelId="{EB538A8F-DCE8-4F2D-BAE1-203AA1C8E95A}" type="presOf" srcId="{0BE37ED1-FEA7-43D4-8675-12EC5015C000}" destId="{8F9AE321-CD29-4609-8B2A-BC54E8820FDE}" srcOrd="0" destOrd="0" presId="urn:microsoft.com/office/officeart/2018/5/layout/IconCircleLabelList"/>
    <dgm:cxn modelId="{B2D2B39F-A12A-46A8-8A59-C4D7182BE588}" srcId="{3E774E26-0C97-452A-B282-992244ED68C0}" destId="{230BA798-0E7A-45EB-880A-1F213F1D5E5A}" srcOrd="1" destOrd="0" parTransId="{9585AF73-166D-4B11-A17E-2ADA4657AAA4}" sibTransId="{B70F01F6-362D-4A8C-9A8E-0798CDF5BC52}"/>
    <dgm:cxn modelId="{1E9E94AE-CF51-4531-8076-7FC99B6FE39F}" type="presOf" srcId="{F9723BD0-62C8-48E7-8D58-4D07C9EE73A5}" destId="{6ECC5B3E-B4B9-4AB2-802D-C030848874BF}" srcOrd="0" destOrd="0" presId="urn:microsoft.com/office/officeart/2018/5/layout/IconCircleLabelList"/>
    <dgm:cxn modelId="{1E39BBC4-1879-46A1-86AF-0037617C19E1}" srcId="{3E774E26-0C97-452A-B282-992244ED68C0}" destId="{0BE37ED1-FEA7-43D4-8675-12EC5015C000}" srcOrd="2" destOrd="0" parTransId="{E2B53856-1EF9-4B0F-8EBC-2C12D9230D4A}" sibTransId="{F98B0EA4-8AE4-48BE-AC6C-970EDB9F634A}"/>
    <dgm:cxn modelId="{362C06F7-6F5A-4CDA-BB97-0DB9E5322339}" type="presParOf" srcId="{73263FE0-EA71-4815-B926-2F8A8F9633F8}" destId="{1D0875CE-EA11-4499-9E44-4F8768BEF68D}" srcOrd="0" destOrd="0" presId="urn:microsoft.com/office/officeart/2018/5/layout/IconCircleLabelList"/>
    <dgm:cxn modelId="{506E2107-B051-4E25-A343-D6E0629E7883}" type="presParOf" srcId="{1D0875CE-EA11-4499-9E44-4F8768BEF68D}" destId="{E8B3C1C3-BFC0-4588-A67A-4B03BA84B8DB}" srcOrd="0" destOrd="0" presId="urn:microsoft.com/office/officeart/2018/5/layout/IconCircleLabelList"/>
    <dgm:cxn modelId="{E2D1CFC5-4A57-4715-A942-8CC6DF1F9AA0}" type="presParOf" srcId="{1D0875CE-EA11-4499-9E44-4F8768BEF68D}" destId="{43EC575F-C7A8-455F-8940-B98233B24D23}" srcOrd="1" destOrd="0" presId="urn:microsoft.com/office/officeart/2018/5/layout/IconCircleLabelList"/>
    <dgm:cxn modelId="{946451F2-14FA-4FB6-A170-F35BFC7DF2DD}" type="presParOf" srcId="{1D0875CE-EA11-4499-9E44-4F8768BEF68D}" destId="{CBFDDA4A-4DED-4404-AE2B-96EECEC5E2BE}" srcOrd="2" destOrd="0" presId="urn:microsoft.com/office/officeart/2018/5/layout/IconCircleLabelList"/>
    <dgm:cxn modelId="{88176569-CA9B-4B21-AD94-F5B4A62B2960}" type="presParOf" srcId="{1D0875CE-EA11-4499-9E44-4F8768BEF68D}" destId="{6B6ABAF7-A624-494E-B4C2-934FB62EA865}" srcOrd="3" destOrd="0" presId="urn:microsoft.com/office/officeart/2018/5/layout/IconCircleLabelList"/>
    <dgm:cxn modelId="{1419D43F-CA31-4F91-8E7E-E23CF4E21496}" type="presParOf" srcId="{73263FE0-EA71-4815-B926-2F8A8F9633F8}" destId="{A1919CFD-6F42-4C31-84A1-45C965BA4BCF}" srcOrd="1" destOrd="0" presId="urn:microsoft.com/office/officeart/2018/5/layout/IconCircleLabelList"/>
    <dgm:cxn modelId="{AF718ADE-6636-4788-8F4D-1F871F9366DA}" type="presParOf" srcId="{73263FE0-EA71-4815-B926-2F8A8F9633F8}" destId="{B0745294-B5D5-440F-9F35-D3817CCC8B6B}" srcOrd="2" destOrd="0" presId="urn:microsoft.com/office/officeart/2018/5/layout/IconCircleLabelList"/>
    <dgm:cxn modelId="{F0DF3973-C1B4-4252-AC06-61C691AC993E}" type="presParOf" srcId="{B0745294-B5D5-440F-9F35-D3817CCC8B6B}" destId="{AAA76D36-5837-4405-B2C0-2186D721410F}" srcOrd="0" destOrd="0" presId="urn:microsoft.com/office/officeart/2018/5/layout/IconCircleLabelList"/>
    <dgm:cxn modelId="{7E63C562-7F59-4754-AA1E-0B12C11D0CDF}" type="presParOf" srcId="{B0745294-B5D5-440F-9F35-D3817CCC8B6B}" destId="{1AE47B5A-A180-4C09-ADE2-AEC1D4C37AB2}" srcOrd="1" destOrd="0" presId="urn:microsoft.com/office/officeart/2018/5/layout/IconCircleLabelList"/>
    <dgm:cxn modelId="{CC22C874-9503-46C6-B23B-F7B72E7947B8}" type="presParOf" srcId="{B0745294-B5D5-440F-9F35-D3817CCC8B6B}" destId="{EDA96138-BB7B-418E-8456-BEEAA032401D}" srcOrd="2" destOrd="0" presId="urn:microsoft.com/office/officeart/2018/5/layout/IconCircleLabelList"/>
    <dgm:cxn modelId="{38609CE7-A531-430E-A91F-2C480F474E68}" type="presParOf" srcId="{B0745294-B5D5-440F-9F35-D3817CCC8B6B}" destId="{EB531904-CE8A-4275-A76E-FD1C53268E28}" srcOrd="3" destOrd="0" presId="urn:microsoft.com/office/officeart/2018/5/layout/IconCircleLabelList"/>
    <dgm:cxn modelId="{A7C430FD-981A-47A0-8AF7-B756C649E386}" type="presParOf" srcId="{73263FE0-EA71-4815-B926-2F8A8F9633F8}" destId="{28676F11-7090-421E-8664-F2624A20C13D}" srcOrd="3" destOrd="0" presId="urn:microsoft.com/office/officeart/2018/5/layout/IconCircleLabelList"/>
    <dgm:cxn modelId="{CC1834F0-DFCF-4B7D-8226-F1A0D7B2206D}" type="presParOf" srcId="{73263FE0-EA71-4815-B926-2F8A8F9633F8}" destId="{FE4FE6AB-0509-4904-B9F4-09BC31DBC8B5}" srcOrd="4" destOrd="0" presId="urn:microsoft.com/office/officeart/2018/5/layout/IconCircleLabelList"/>
    <dgm:cxn modelId="{DC7D6AF2-BEB2-427E-BE83-C4B2AD9F2D33}" type="presParOf" srcId="{FE4FE6AB-0509-4904-B9F4-09BC31DBC8B5}" destId="{2E6BF403-955F-4CAB-AB5B-1F8944C284AF}" srcOrd="0" destOrd="0" presId="urn:microsoft.com/office/officeart/2018/5/layout/IconCircleLabelList"/>
    <dgm:cxn modelId="{50A1EAA3-585B-4ED0-AE81-7B3007F8F690}" type="presParOf" srcId="{FE4FE6AB-0509-4904-B9F4-09BC31DBC8B5}" destId="{1A8D14AD-0B53-4CF4-95A9-5E4EE22A15D6}" srcOrd="1" destOrd="0" presId="urn:microsoft.com/office/officeart/2018/5/layout/IconCircleLabelList"/>
    <dgm:cxn modelId="{C0C0B018-F792-4B32-B460-9100C14BAF82}" type="presParOf" srcId="{FE4FE6AB-0509-4904-B9F4-09BC31DBC8B5}" destId="{FBF79FD7-8D11-40FA-AAA6-ECE5C9C67D7F}" srcOrd="2" destOrd="0" presId="urn:microsoft.com/office/officeart/2018/5/layout/IconCircleLabelList"/>
    <dgm:cxn modelId="{D4FD9DF6-D15C-4491-8E2D-123005B98E35}" type="presParOf" srcId="{FE4FE6AB-0509-4904-B9F4-09BC31DBC8B5}" destId="{8F9AE321-CD29-4609-8B2A-BC54E8820FDE}" srcOrd="3" destOrd="0" presId="urn:microsoft.com/office/officeart/2018/5/layout/IconCircleLabelList"/>
    <dgm:cxn modelId="{34898E9C-2268-497B-BCA9-83FD892D9F89}" type="presParOf" srcId="{73263FE0-EA71-4815-B926-2F8A8F9633F8}" destId="{5D3646E7-2C26-48DD-ADB1-7E9976083A54}" srcOrd="5" destOrd="0" presId="urn:microsoft.com/office/officeart/2018/5/layout/IconCircleLabelList"/>
    <dgm:cxn modelId="{E980C592-D805-4DB1-9960-27192D8A10A2}" type="presParOf" srcId="{73263FE0-EA71-4815-B926-2F8A8F9633F8}" destId="{3594B018-A800-49D0-A764-E969FA36E821}" srcOrd="6" destOrd="0" presId="urn:microsoft.com/office/officeart/2018/5/layout/IconCircleLabelList"/>
    <dgm:cxn modelId="{9EC63DA6-FB89-4BEE-B049-F1186C4AB584}" type="presParOf" srcId="{3594B018-A800-49D0-A764-E969FA36E821}" destId="{D620BED8-F25E-47B9-87B4-033F1BC407D5}" srcOrd="0" destOrd="0" presId="urn:microsoft.com/office/officeart/2018/5/layout/IconCircleLabelList"/>
    <dgm:cxn modelId="{A3C0C686-5E94-4DAA-BF34-FA3244F131DD}" type="presParOf" srcId="{3594B018-A800-49D0-A764-E969FA36E821}" destId="{76A2B8E8-D8C7-460F-93B8-52A7029E955C}" srcOrd="1" destOrd="0" presId="urn:microsoft.com/office/officeart/2018/5/layout/IconCircleLabelList"/>
    <dgm:cxn modelId="{EB999B28-B6B6-4954-BAA3-FCA35F581327}" type="presParOf" srcId="{3594B018-A800-49D0-A764-E969FA36E821}" destId="{A96225B8-40C5-4DE1-A23D-D08A0EF25A7A}" srcOrd="2" destOrd="0" presId="urn:microsoft.com/office/officeart/2018/5/layout/IconCircleLabelList"/>
    <dgm:cxn modelId="{1259BCBF-0FFC-46B4-BE9C-783B1B2B1664}" type="presParOf" srcId="{3594B018-A800-49D0-A764-E969FA36E821}" destId="{6ECC5B3E-B4B9-4AB2-802D-C030848874B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DA15E6C-1988-4DD9-A835-4B25ABF9AA99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3630938-732B-46A1-83C8-AE9508652623}" type="pres">
      <dgm:prSet presAssocID="{3DA15E6C-1988-4DD9-A835-4B25ABF9AA99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DA0E0367-ACC7-475C-865D-A0E0D99C9C26}" type="presOf" srcId="{3DA15E6C-1988-4DD9-A835-4B25ABF9AA99}" destId="{03630938-732B-46A1-83C8-AE950865262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2B0F974-883F-4CCD-BBCA-6914EA82E472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87A5731-C7F4-47C0-B8E0-C1D4D7696304}">
      <dgm:prSet/>
      <dgm:spPr/>
      <dgm:t>
        <a:bodyPr/>
        <a:lstStyle/>
        <a:p>
          <a:r>
            <a:rPr lang="en-US" dirty="0"/>
            <a:t>1 First introduction to skill: observing only </a:t>
          </a:r>
        </a:p>
      </dgm:t>
    </dgm:pt>
    <dgm:pt modelId="{BBC5170A-D552-414D-952D-D700E2E41725}" type="parTrans" cxnId="{09C90130-9BBF-4FCD-8F46-0D1ED43391A1}">
      <dgm:prSet/>
      <dgm:spPr/>
      <dgm:t>
        <a:bodyPr/>
        <a:lstStyle/>
        <a:p>
          <a:endParaRPr lang="en-US"/>
        </a:p>
      </dgm:t>
    </dgm:pt>
    <dgm:pt modelId="{4319B756-F55D-4848-AC27-871927A36A69}" type="sibTrans" cxnId="{09C90130-9BBF-4FCD-8F46-0D1ED43391A1}">
      <dgm:prSet/>
      <dgm:spPr/>
      <dgm:t>
        <a:bodyPr/>
        <a:lstStyle/>
        <a:p>
          <a:endParaRPr lang="en-US"/>
        </a:p>
      </dgm:t>
    </dgm:pt>
    <dgm:pt modelId="{BFF37E5B-15C0-4F21-9EA9-0AFE18CC95C5}">
      <dgm:prSet/>
      <dgm:spPr/>
      <dgm:t>
        <a:bodyPr/>
        <a:lstStyle/>
        <a:p>
          <a:r>
            <a:rPr lang="en-US" dirty="0"/>
            <a:t>2 Working together with supervisor: co-activity </a:t>
          </a:r>
        </a:p>
      </dgm:t>
    </dgm:pt>
    <dgm:pt modelId="{1828F61F-AA54-456E-AA6B-57ADB850AED7}" type="parTrans" cxnId="{785C7C55-C13B-4B25-A5D3-C97665256EB1}">
      <dgm:prSet/>
      <dgm:spPr/>
      <dgm:t>
        <a:bodyPr/>
        <a:lstStyle/>
        <a:p>
          <a:endParaRPr lang="en-US"/>
        </a:p>
      </dgm:t>
    </dgm:pt>
    <dgm:pt modelId="{BF59B6F5-A871-4DC8-BA6A-A685430EEFDE}" type="sibTrans" cxnId="{785C7C55-C13B-4B25-A5D3-C97665256EB1}">
      <dgm:prSet/>
      <dgm:spPr/>
      <dgm:t>
        <a:bodyPr/>
        <a:lstStyle/>
        <a:p>
          <a:endParaRPr lang="en-US"/>
        </a:p>
      </dgm:t>
    </dgm:pt>
    <dgm:pt modelId="{229C41E3-4780-4174-9ABC-1610E60CC3FB}">
      <dgm:prSet/>
      <dgm:spPr/>
      <dgm:t>
        <a:bodyPr/>
        <a:lstStyle/>
        <a:p>
          <a:r>
            <a:rPr lang="en-US" dirty="0"/>
            <a:t>3 Supervisor steps in as needed: direct supervision </a:t>
          </a:r>
        </a:p>
      </dgm:t>
    </dgm:pt>
    <dgm:pt modelId="{466C9A34-0DFD-456C-95F3-FD4AB27BE488}" type="parTrans" cxnId="{74B5121D-8B7F-410B-8F54-8105B0278DE1}">
      <dgm:prSet/>
      <dgm:spPr/>
      <dgm:t>
        <a:bodyPr/>
        <a:lstStyle/>
        <a:p>
          <a:endParaRPr lang="en-US"/>
        </a:p>
      </dgm:t>
    </dgm:pt>
    <dgm:pt modelId="{32367A1D-3495-44CB-86F1-867B5BD7398D}" type="sibTrans" cxnId="{74B5121D-8B7F-410B-8F54-8105B0278DE1}">
      <dgm:prSet/>
      <dgm:spPr/>
      <dgm:t>
        <a:bodyPr/>
        <a:lstStyle/>
        <a:p>
          <a:endParaRPr lang="en-US"/>
        </a:p>
      </dgm:t>
    </dgm:pt>
    <dgm:pt modelId="{DD087540-BA4C-43BD-8225-37F84F539A67}">
      <dgm:prSet/>
      <dgm:spPr/>
      <dgm:t>
        <a:bodyPr/>
        <a:lstStyle/>
        <a:p>
          <a:r>
            <a:rPr lang="en-US" dirty="0"/>
            <a:t>4 Supervisor is in the background: direct supervision </a:t>
          </a:r>
        </a:p>
      </dgm:t>
    </dgm:pt>
    <dgm:pt modelId="{B281AC2F-939E-4908-9356-869B1860B586}" type="parTrans" cxnId="{97CA16D1-04BC-440B-8F43-BA34D1B554D2}">
      <dgm:prSet/>
      <dgm:spPr/>
      <dgm:t>
        <a:bodyPr/>
        <a:lstStyle/>
        <a:p>
          <a:endParaRPr lang="en-US"/>
        </a:p>
      </dgm:t>
    </dgm:pt>
    <dgm:pt modelId="{BDB80291-58B8-48DD-AE70-F40EF768F12C}" type="sibTrans" cxnId="{97CA16D1-04BC-440B-8F43-BA34D1B554D2}">
      <dgm:prSet/>
      <dgm:spPr/>
      <dgm:t>
        <a:bodyPr/>
        <a:lstStyle/>
        <a:p>
          <a:endParaRPr lang="en-US"/>
        </a:p>
      </dgm:t>
    </dgm:pt>
    <dgm:pt modelId="{FF8F34C0-D416-4741-9AA9-22AD0CBE914F}">
      <dgm:prSet/>
      <dgm:spPr/>
      <dgm:t>
        <a:bodyPr/>
        <a:lstStyle/>
        <a:p>
          <a:r>
            <a:rPr lang="en-US" dirty="0"/>
            <a:t>5 Supervisor is next door and checks work at the end: indirect 	supervision </a:t>
          </a:r>
        </a:p>
      </dgm:t>
    </dgm:pt>
    <dgm:pt modelId="{B9B5BBD1-A907-4C49-9A97-F8AD4BF4BD4D}" type="parTrans" cxnId="{2ACF6BD8-B173-4AD3-85CC-FB6F64BE77C3}">
      <dgm:prSet/>
      <dgm:spPr/>
      <dgm:t>
        <a:bodyPr/>
        <a:lstStyle/>
        <a:p>
          <a:endParaRPr lang="en-US"/>
        </a:p>
      </dgm:t>
    </dgm:pt>
    <dgm:pt modelId="{53D2D0F7-9E81-43B9-9CAA-3F68F4E39011}" type="sibTrans" cxnId="{2ACF6BD8-B173-4AD3-85CC-FB6F64BE77C3}">
      <dgm:prSet/>
      <dgm:spPr/>
      <dgm:t>
        <a:bodyPr/>
        <a:lstStyle/>
        <a:p>
          <a:endParaRPr lang="en-US"/>
        </a:p>
      </dgm:t>
    </dgm:pt>
    <dgm:pt modelId="{91AA4535-0CAC-4710-9F84-FBB58E333B03}">
      <dgm:prSet/>
      <dgm:spPr/>
      <dgm:t>
        <a:bodyPr/>
        <a:lstStyle/>
        <a:p>
          <a:r>
            <a:rPr lang="en-US" dirty="0"/>
            <a:t>6 Supervisor is next door and checks key aspects of work: indirect supervision </a:t>
          </a:r>
        </a:p>
      </dgm:t>
    </dgm:pt>
    <dgm:pt modelId="{6BC48C2C-B492-4751-9EB3-F87D32D81B16}" type="parTrans" cxnId="{C9E64268-B3CB-4FFE-97EE-864F1A24A3C1}">
      <dgm:prSet/>
      <dgm:spPr/>
      <dgm:t>
        <a:bodyPr/>
        <a:lstStyle/>
        <a:p>
          <a:endParaRPr lang="en-US"/>
        </a:p>
      </dgm:t>
    </dgm:pt>
    <dgm:pt modelId="{0144AC18-4BFE-4001-B075-8E2F3377982D}" type="sibTrans" cxnId="{C9E64268-B3CB-4FFE-97EE-864F1A24A3C1}">
      <dgm:prSet/>
      <dgm:spPr/>
      <dgm:t>
        <a:bodyPr/>
        <a:lstStyle/>
        <a:p>
          <a:endParaRPr lang="en-US"/>
        </a:p>
      </dgm:t>
    </dgm:pt>
    <dgm:pt modelId="{63D9E823-37C9-4FEC-AFD6-743438CC41DE}">
      <dgm:prSet/>
      <dgm:spPr/>
      <dgm:t>
        <a:bodyPr/>
        <a:lstStyle/>
        <a:p>
          <a:r>
            <a:rPr lang="en-US" dirty="0"/>
            <a:t>7 Supervisor is at a distance but available by phone: indirect supervision </a:t>
          </a:r>
        </a:p>
      </dgm:t>
    </dgm:pt>
    <dgm:pt modelId="{9621A69F-E53C-4C34-B299-13C7C92F2F75}" type="parTrans" cxnId="{EC3036FE-6DB2-4871-94F7-42F044AB703D}">
      <dgm:prSet/>
      <dgm:spPr/>
      <dgm:t>
        <a:bodyPr/>
        <a:lstStyle/>
        <a:p>
          <a:endParaRPr lang="en-US"/>
        </a:p>
      </dgm:t>
    </dgm:pt>
    <dgm:pt modelId="{CB9EF5F8-4D05-4600-A321-7B5360C55604}" type="sibTrans" cxnId="{EC3036FE-6DB2-4871-94F7-42F044AB703D}">
      <dgm:prSet/>
      <dgm:spPr/>
      <dgm:t>
        <a:bodyPr/>
        <a:lstStyle/>
        <a:p>
          <a:endParaRPr lang="en-US"/>
        </a:p>
      </dgm:t>
    </dgm:pt>
    <dgm:pt modelId="{48F18BC9-6FE5-4872-9D58-8FD615176608}">
      <dgm:prSet/>
      <dgm:spPr/>
      <dgm:t>
        <a:bodyPr/>
        <a:lstStyle/>
        <a:p>
          <a:r>
            <a:rPr lang="en-US" dirty="0"/>
            <a:t>8 Independent consulting</a:t>
          </a:r>
        </a:p>
      </dgm:t>
    </dgm:pt>
    <dgm:pt modelId="{DFE684B1-562E-4444-B295-DC7EF6F17970}" type="parTrans" cxnId="{656373F7-C21A-4C33-B20A-9B66F29EC032}">
      <dgm:prSet/>
      <dgm:spPr/>
      <dgm:t>
        <a:bodyPr/>
        <a:lstStyle/>
        <a:p>
          <a:endParaRPr lang="en-US"/>
        </a:p>
      </dgm:t>
    </dgm:pt>
    <dgm:pt modelId="{7267E6D4-4B72-4F10-8525-E5A04CA0E068}" type="sibTrans" cxnId="{656373F7-C21A-4C33-B20A-9B66F29EC032}">
      <dgm:prSet/>
      <dgm:spPr/>
      <dgm:t>
        <a:bodyPr/>
        <a:lstStyle/>
        <a:p>
          <a:endParaRPr lang="en-US"/>
        </a:p>
      </dgm:t>
    </dgm:pt>
    <dgm:pt modelId="{31419011-A44C-4349-BD7C-1AA6AE480D2B}" type="pres">
      <dgm:prSet presAssocID="{32B0F974-883F-4CCD-BBCA-6914EA82E472}" presName="Name0" presStyleCnt="0">
        <dgm:presLayoutVars>
          <dgm:dir/>
          <dgm:animLvl val="lvl"/>
          <dgm:resizeHandles val="exact"/>
        </dgm:presLayoutVars>
      </dgm:prSet>
      <dgm:spPr/>
    </dgm:pt>
    <dgm:pt modelId="{833E20AC-AC13-4974-BBAF-918BFAB0DDFB}" type="pres">
      <dgm:prSet presAssocID="{A87A5731-C7F4-47C0-B8E0-C1D4D7696304}" presName="linNode" presStyleCnt="0"/>
      <dgm:spPr/>
    </dgm:pt>
    <dgm:pt modelId="{FD968F5C-02BD-4608-99DD-CB4A91E2495B}" type="pres">
      <dgm:prSet presAssocID="{A87A5731-C7F4-47C0-B8E0-C1D4D7696304}" presName="parentText" presStyleLbl="node1" presStyleIdx="0" presStyleCnt="8">
        <dgm:presLayoutVars>
          <dgm:chMax val="1"/>
          <dgm:bulletEnabled val="1"/>
        </dgm:presLayoutVars>
      </dgm:prSet>
      <dgm:spPr/>
    </dgm:pt>
    <dgm:pt modelId="{E68DE33E-780F-4FE1-B1C9-CF882F6762E3}" type="pres">
      <dgm:prSet presAssocID="{4319B756-F55D-4848-AC27-871927A36A69}" presName="sp" presStyleCnt="0"/>
      <dgm:spPr/>
    </dgm:pt>
    <dgm:pt modelId="{4FC115A5-A651-45AD-8EDF-B783EE143C30}" type="pres">
      <dgm:prSet presAssocID="{BFF37E5B-15C0-4F21-9EA9-0AFE18CC95C5}" presName="linNode" presStyleCnt="0"/>
      <dgm:spPr/>
    </dgm:pt>
    <dgm:pt modelId="{5150F1B0-C81B-4047-BA1E-51CEE0303016}" type="pres">
      <dgm:prSet presAssocID="{BFF37E5B-15C0-4F21-9EA9-0AFE18CC95C5}" presName="parentText" presStyleLbl="node1" presStyleIdx="1" presStyleCnt="8">
        <dgm:presLayoutVars>
          <dgm:chMax val="1"/>
          <dgm:bulletEnabled val="1"/>
        </dgm:presLayoutVars>
      </dgm:prSet>
      <dgm:spPr/>
    </dgm:pt>
    <dgm:pt modelId="{91C7F137-9069-458C-9A63-804A2576E427}" type="pres">
      <dgm:prSet presAssocID="{BF59B6F5-A871-4DC8-BA6A-A685430EEFDE}" presName="sp" presStyleCnt="0"/>
      <dgm:spPr/>
    </dgm:pt>
    <dgm:pt modelId="{332EC377-0664-4C52-A099-3E7763FCFE5E}" type="pres">
      <dgm:prSet presAssocID="{229C41E3-4780-4174-9ABC-1610E60CC3FB}" presName="linNode" presStyleCnt="0"/>
      <dgm:spPr/>
    </dgm:pt>
    <dgm:pt modelId="{AFBCB966-41E2-4E4D-937B-6D3B51947F01}" type="pres">
      <dgm:prSet presAssocID="{229C41E3-4780-4174-9ABC-1610E60CC3FB}" presName="parentText" presStyleLbl="node1" presStyleIdx="2" presStyleCnt="8">
        <dgm:presLayoutVars>
          <dgm:chMax val="1"/>
          <dgm:bulletEnabled val="1"/>
        </dgm:presLayoutVars>
      </dgm:prSet>
      <dgm:spPr/>
    </dgm:pt>
    <dgm:pt modelId="{3DD22509-A1BC-4127-9C2D-9760B1D88A15}" type="pres">
      <dgm:prSet presAssocID="{32367A1D-3495-44CB-86F1-867B5BD7398D}" presName="sp" presStyleCnt="0"/>
      <dgm:spPr/>
    </dgm:pt>
    <dgm:pt modelId="{EBEEBEFB-99C8-4C76-8C08-1ADA66085A6A}" type="pres">
      <dgm:prSet presAssocID="{DD087540-BA4C-43BD-8225-37F84F539A67}" presName="linNode" presStyleCnt="0"/>
      <dgm:spPr/>
    </dgm:pt>
    <dgm:pt modelId="{6330E14C-E298-4228-81EA-9DBAB29833BE}" type="pres">
      <dgm:prSet presAssocID="{DD087540-BA4C-43BD-8225-37F84F539A67}" presName="parentText" presStyleLbl="node1" presStyleIdx="3" presStyleCnt="8">
        <dgm:presLayoutVars>
          <dgm:chMax val="1"/>
          <dgm:bulletEnabled val="1"/>
        </dgm:presLayoutVars>
      </dgm:prSet>
      <dgm:spPr/>
    </dgm:pt>
    <dgm:pt modelId="{38F1FEF0-F729-482D-87A3-835EC1EBFE2D}" type="pres">
      <dgm:prSet presAssocID="{BDB80291-58B8-48DD-AE70-F40EF768F12C}" presName="sp" presStyleCnt="0"/>
      <dgm:spPr/>
    </dgm:pt>
    <dgm:pt modelId="{F6394195-730D-4720-ACE2-F1E10BBC43C8}" type="pres">
      <dgm:prSet presAssocID="{FF8F34C0-D416-4741-9AA9-22AD0CBE914F}" presName="linNode" presStyleCnt="0"/>
      <dgm:spPr/>
    </dgm:pt>
    <dgm:pt modelId="{D48E4583-BCFB-4E9C-BD37-7447A355EAC8}" type="pres">
      <dgm:prSet presAssocID="{FF8F34C0-D416-4741-9AA9-22AD0CBE914F}" presName="parentText" presStyleLbl="node1" presStyleIdx="4" presStyleCnt="8">
        <dgm:presLayoutVars>
          <dgm:chMax val="1"/>
          <dgm:bulletEnabled val="1"/>
        </dgm:presLayoutVars>
      </dgm:prSet>
      <dgm:spPr/>
    </dgm:pt>
    <dgm:pt modelId="{4CE8D250-EFCF-4B22-8158-95D47CB5D112}" type="pres">
      <dgm:prSet presAssocID="{53D2D0F7-9E81-43B9-9CAA-3F68F4E39011}" presName="sp" presStyleCnt="0"/>
      <dgm:spPr/>
    </dgm:pt>
    <dgm:pt modelId="{F2F36578-B98C-40E0-B82B-259DB4A87577}" type="pres">
      <dgm:prSet presAssocID="{91AA4535-0CAC-4710-9F84-FBB58E333B03}" presName="linNode" presStyleCnt="0"/>
      <dgm:spPr/>
    </dgm:pt>
    <dgm:pt modelId="{75607B4D-54DD-45F4-8DE7-07BB889AB236}" type="pres">
      <dgm:prSet presAssocID="{91AA4535-0CAC-4710-9F84-FBB58E333B03}" presName="parentText" presStyleLbl="node1" presStyleIdx="5" presStyleCnt="8">
        <dgm:presLayoutVars>
          <dgm:chMax val="1"/>
          <dgm:bulletEnabled val="1"/>
        </dgm:presLayoutVars>
      </dgm:prSet>
      <dgm:spPr/>
    </dgm:pt>
    <dgm:pt modelId="{A24F1BCE-0799-4569-AD6F-B944E6FD4836}" type="pres">
      <dgm:prSet presAssocID="{0144AC18-4BFE-4001-B075-8E2F3377982D}" presName="sp" presStyleCnt="0"/>
      <dgm:spPr/>
    </dgm:pt>
    <dgm:pt modelId="{78A74BD0-EABD-4B87-8FC6-731165FAE335}" type="pres">
      <dgm:prSet presAssocID="{63D9E823-37C9-4FEC-AFD6-743438CC41DE}" presName="linNode" presStyleCnt="0"/>
      <dgm:spPr/>
    </dgm:pt>
    <dgm:pt modelId="{20707FD1-8652-4A76-9618-C318FCFD095B}" type="pres">
      <dgm:prSet presAssocID="{63D9E823-37C9-4FEC-AFD6-743438CC41DE}" presName="parentText" presStyleLbl="node1" presStyleIdx="6" presStyleCnt="8">
        <dgm:presLayoutVars>
          <dgm:chMax val="1"/>
          <dgm:bulletEnabled val="1"/>
        </dgm:presLayoutVars>
      </dgm:prSet>
      <dgm:spPr/>
    </dgm:pt>
    <dgm:pt modelId="{406028FB-075A-4667-8A1B-BC5840A50981}" type="pres">
      <dgm:prSet presAssocID="{CB9EF5F8-4D05-4600-A321-7B5360C55604}" presName="sp" presStyleCnt="0"/>
      <dgm:spPr/>
    </dgm:pt>
    <dgm:pt modelId="{B8F11D7C-A12F-414A-8CBF-2AAE78526EEC}" type="pres">
      <dgm:prSet presAssocID="{48F18BC9-6FE5-4872-9D58-8FD615176608}" presName="linNode" presStyleCnt="0"/>
      <dgm:spPr/>
    </dgm:pt>
    <dgm:pt modelId="{76084FCA-B828-41E1-98A4-655A01F70858}" type="pres">
      <dgm:prSet presAssocID="{48F18BC9-6FE5-4872-9D58-8FD615176608}" presName="parentText" presStyleLbl="node1" presStyleIdx="7" presStyleCnt="8">
        <dgm:presLayoutVars>
          <dgm:chMax val="1"/>
          <dgm:bulletEnabled val="1"/>
        </dgm:presLayoutVars>
      </dgm:prSet>
      <dgm:spPr/>
    </dgm:pt>
  </dgm:ptLst>
  <dgm:cxnLst>
    <dgm:cxn modelId="{74B5121D-8B7F-410B-8F54-8105B0278DE1}" srcId="{32B0F974-883F-4CCD-BBCA-6914EA82E472}" destId="{229C41E3-4780-4174-9ABC-1610E60CC3FB}" srcOrd="2" destOrd="0" parTransId="{466C9A34-0DFD-456C-95F3-FD4AB27BE488}" sibTransId="{32367A1D-3495-44CB-86F1-867B5BD7398D}"/>
    <dgm:cxn modelId="{0E7B141F-E8E3-4645-BE3E-EDC385451B27}" type="presOf" srcId="{48F18BC9-6FE5-4872-9D58-8FD615176608}" destId="{76084FCA-B828-41E1-98A4-655A01F70858}" srcOrd="0" destOrd="0" presId="urn:microsoft.com/office/officeart/2005/8/layout/vList5"/>
    <dgm:cxn modelId="{09C90130-9BBF-4FCD-8F46-0D1ED43391A1}" srcId="{32B0F974-883F-4CCD-BBCA-6914EA82E472}" destId="{A87A5731-C7F4-47C0-B8E0-C1D4D7696304}" srcOrd="0" destOrd="0" parTransId="{BBC5170A-D552-414D-952D-D700E2E41725}" sibTransId="{4319B756-F55D-4848-AC27-871927A36A69}"/>
    <dgm:cxn modelId="{F5F35A41-A999-4FBB-8010-A161455D475D}" type="presOf" srcId="{BFF37E5B-15C0-4F21-9EA9-0AFE18CC95C5}" destId="{5150F1B0-C81B-4047-BA1E-51CEE0303016}" srcOrd="0" destOrd="0" presId="urn:microsoft.com/office/officeart/2005/8/layout/vList5"/>
    <dgm:cxn modelId="{5FB5A364-DE4B-4DAD-B040-B1B94790C0BD}" type="presOf" srcId="{FF8F34C0-D416-4741-9AA9-22AD0CBE914F}" destId="{D48E4583-BCFB-4E9C-BD37-7447A355EAC8}" srcOrd="0" destOrd="0" presId="urn:microsoft.com/office/officeart/2005/8/layout/vList5"/>
    <dgm:cxn modelId="{C9E64268-B3CB-4FFE-97EE-864F1A24A3C1}" srcId="{32B0F974-883F-4CCD-BBCA-6914EA82E472}" destId="{91AA4535-0CAC-4710-9F84-FBB58E333B03}" srcOrd="5" destOrd="0" parTransId="{6BC48C2C-B492-4751-9EB3-F87D32D81B16}" sibTransId="{0144AC18-4BFE-4001-B075-8E2F3377982D}"/>
    <dgm:cxn modelId="{785C7C55-C13B-4B25-A5D3-C97665256EB1}" srcId="{32B0F974-883F-4CCD-BBCA-6914EA82E472}" destId="{BFF37E5B-15C0-4F21-9EA9-0AFE18CC95C5}" srcOrd="1" destOrd="0" parTransId="{1828F61F-AA54-456E-AA6B-57ADB850AED7}" sibTransId="{BF59B6F5-A871-4DC8-BA6A-A685430EEFDE}"/>
    <dgm:cxn modelId="{BA17DD8B-05DA-439F-B528-20173ED1EDB7}" type="presOf" srcId="{DD087540-BA4C-43BD-8225-37F84F539A67}" destId="{6330E14C-E298-4228-81EA-9DBAB29833BE}" srcOrd="0" destOrd="0" presId="urn:microsoft.com/office/officeart/2005/8/layout/vList5"/>
    <dgm:cxn modelId="{D65491A2-2F4D-4225-A17F-CB041FC5E6FB}" type="presOf" srcId="{91AA4535-0CAC-4710-9F84-FBB58E333B03}" destId="{75607B4D-54DD-45F4-8DE7-07BB889AB236}" srcOrd="0" destOrd="0" presId="urn:microsoft.com/office/officeart/2005/8/layout/vList5"/>
    <dgm:cxn modelId="{07EDA9A2-A32F-4824-BF58-4E1324E52778}" type="presOf" srcId="{32B0F974-883F-4CCD-BBCA-6914EA82E472}" destId="{31419011-A44C-4349-BD7C-1AA6AE480D2B}" srcOrd="0" destOrd="0" presId="urn:microsoft.com/office/officeart/2005/8/layout/vList5"/>
    <dgm:cxn modelId="{B9C256AA-571F-4FD4-AC1A-6CF048E3BF05}" type="presOf" srcId="{A87A5731-C7F4-47C0-B8E0-C1D4D7696304}" destId="{FD968F5C-02BD-4608-99DD-CB4A91E2495B}" srcOrd="0" destOrd="0" presId="urn:microsoft.com/office/officeart/2005/8/layout/vList5"/>
    <dgm:cxn modelId="{97CA16D1-04BC-440B-8F43-BA34D1B554D2}" srcId="{32B0F974-883F-4CCD-BBCA-6914EA82E472}" destId="{DD087540-BA4C-43BD-8225-37F84F539A67}" srcOrd="3" destOrd="0" parTransId="{B281AC2F-939E-4908-9356-869B1860B586}" sibTransId="{BDB80291-58B8-48DD-AE70-F40EF768F12C}"/>
    <dgm:cxn modelId="{2ACF6BD8-B173-4AD3-85CC-FB6F64BE77C3}" srcId="{32B0F974-883F-4CCD-BBCA-6914EA82E472}" destId="{FF8F34C0-D416-4741-9AA9-22AD0CBE914F}" srcOrd="4" destOrd="0" parTransId="{B9B5BBD1-A907-4C49-9A97-F8AD4BF4BD4D}" sibTransId="{53D2D0F7-9E81-43B9-9CAA-3F68F4E39011}"/>
    <dgm:cxn modelId="{D6D9CFE5-7E65-4F59-98E4-A8D1C25CD462}" type="presOf" srcId="{63D9E823-37C9-4FEC-AFD6-743438CC41DE}" destId="{20707FD1-8652-4A76-9618-C318FCFD095B}" srcOrd="0" destOrd="0" presId="urn:microsoft.com/office/officeart/2005/8/layout/vList5"/>
    <dgm:cxn modelId="{2BD579F4-BEFB-492F-936B-3FB3608649AF}" type="presOf" srcId="{229C41E3-4780-4174-9ABC-1610E60CC3FB}" destId="{AFBCB966-41E2-4E4D-937B-6D3B51947F01}" srcOrd="0" destOrd="0" presId="urn:microsoft.com/office/officeart/2005/8/layout/vList5"/>
    <dgm:cxn modelId="{656373F7-C21A-4C33-B20A-9B66F29EC032}" srcId="{32B0F974-883F-4CCD-BBCA-6914EA82E472}" destId="{48F18BC9-6FE5-4872-9D58-8FD615176608}" srcOrd="7" destOrd="0" parTransId="{DFE684B1-562E-4444-B295-DC7EF6F17970}" sibTransId="{7267E6D4-4B72-4F10-8525-E5A04CA0E068}"/>
    <dgm:cxn modelId="{EC3036FE-6DB2-4871-94F7-42F044AB703D}" srcId="{32B0F974-883F-4CCD-BBCA-6914EA82E472}" destId="{63D9E823-37C9-4FEC-AFD6-743438CC41DE}" srcOrd="6" destOrd="0" parTransId="{9621A69F-E53C-4C34-B299-13C7C92F2F75}" sibTransId="{CB9EF5F8-4D05-4600-A321-7B5360C55604}"/>
    <dgm:cxn modelId="{567BE9C1-C7BA-4CB4-A23F-AC6CE42046DC}" type="presParOf" srcId="{31419011-A44C-4349-BD7C-1AA6AE480D2B}" destId="{833E20AC-AC13-4974-BBAF-918BFAB0DDFB}" srcOrd="0" destOrd="0" presId="urn:microsoft.com/office/officeart/2005/8/layout/vList5"/>
    <dgm:cxn modelId="{678D398F-4D30-4C25-A186-54210EF12A22}" type="presParOf" srcId="{833E20AC-AC13-4974-BBAF-918BFAB0DDFB}" destId="{FD968F5C-02BD-4608-99DD-CB4A91E2495B}" srcOrd="0" destOrd="0" presId="urn:microsoft.com/office/officeart/2005/8/layout/vList5"/>
    <dgm:cxn modelId="{CE198EE1-CB90-4E03-B922-FBBAF6F12045}" type="presParOf" srcId="{31419011-A44C-4349-BD7C-1AA6AE480D2B}" destId="{E68DE33E-780F-4FE1-B1C9-CF882F6762E3}" srcOrd="1" destOrd="0" presId="urn:microsoft.com/office/officeart/2005/8/layout/vList5"/>
    <dgm:cxn modelId="{B1CB09E4-7702-449C-A17B-D05C1D6E4ED8}" type="presParOf" srcId="{31419011-A44C-4349-BD7C-1AA6AE480D2B}" destId="{4FC115A5-A651-45AD-8EDF-B783EE143C30}" srcOrd="2" destOrd="0" presId="urn:microsoft.com/office/officeart/2005/8/layout/vList5"/>
    <dgm:cxn modelId="{9D1B2FA1-67B3-4AA4-9772-82E003FE1F19}" type="presParOf" srcId="{4FC115A5-A651-45AD-8EDF-B783EE143C30}" destId="{5150F1B0-C81B-4047-BA1E-51CEE0303016}" srcOrd="0" destOrd="0" presId="urn:microsoft.com/office/officeart/2005/8/layout/vList5"/>
    <dgm:cxn modelId="{28DD1D98-04EE-45C8-A84D-080F3F97C693}" type="presParOf" srcId="{31419011-A44C-4349-BD7C-1AA6AE480D2B}" destId="{91C7F137-9069-458C-9A63-804A2576E427}" srcOrd="3" destOrd="0" presId="urn:microsoft.com/office/officeart/2005/8/layout/vList5"/>
    <dgm:cxn modelId="{3914890A-A087-4DC9-871D-B4D400243F17}" type="presParOf" srcId="{31419011-A44C-4349-BD7C-1AA6AE480D2B}" destId="{332EC377-0664-4C52-A099-3E7763FCFE5E}" srcOrd="4" destOrd="0" presId="urn:microsoft.com/office/officeart/2005/8/layout/vList5"/>
    <dgm:cxn modelId="{1EB72E60-B0DE-4B36-9E98-209A4A589BDD}" type="presParOf" srcId="{332EC377-0664-4C52-A099-3E7763FCFE5E}" destId="{AFBCB966-41E2-4E4D-937B-6D3B51947F01}" srcOrd="0" destOrd="0" presId="urn:microsoft.com/office/officeart/2005/8/layout/vList5"/>
    <dgm:cxn modelId="{DDC8FFE7-EF17-49C2-9790-116FDA1F9156}" type="presParOf" srcId="{31419011-A44C-4349-BD7C-1AA6AE480D2B}" destId="{3DD22509-A1BC-4127-9C2D-9760B1D88A15}" srcOrd="5" destOrd="0" presId="urn:microsoft.com/office/officeart/2005/8/layout/vList5"/>
    <dgm:cxn modelId="{2725551E-6B96-4FD6-A5B5-1A8114BD7544}" type="presParOf" srcId="{31419011-A44C-4349-BD7C-1AA6AE480D2B}" destId="{EBEEBEFB-99C8-4C76-8C08-1ADA66085A6A}" srcOrd="6" destOrd="0" presId="urn:microsoft.com/office/officeart/2005/8/layout/vList5"/>
    <dgm:cxn modelId="{5A2B771F-2913-4D38-96E9-BFA9690CE78D}" type="presParOf" srcId="{EBEEBEFB-99C8-4C76-8C08-1ADA66085A6A}" destId="{6330E14C-E298-4228-81EA-9DBAB29833BE}" srcOrd="0" destOrd="0" presId="urn:microsoft.com/office/officeart/2005/8/layout/vList5"/>
    <dgm:cxn modelId="{5791C573-C837-4D9B-B917-B97F6FE8F38D}" type="presParOf" srcId="{31419011-A44C-4349-BD7C-1AA6AE480D2B}" destId="{38F1FEF0-F729-482D-87A3-835EC1EBFE2D}" srcOrd="7" destOrd="0" presId="urn:microsoft.com/office/officeart/2005/8/layout/vList5"/>
    <dgm:cxn modelId="{93071D68-826B-4950-939D-934A97207B84}" type="presParOf" srcId="{31419011-A44C-4349-BD7C-1AA6AE480D2B}" destId="{F6394195-730D-4720-ACE2-F1E10BBC43C8}" srcOrd="8" destOrd="0" presId="urn:microsoft.com/office/officeart/2005/8/layout/vList5"/>
    <dgm:cxn modelId="{F9F773D1-0A68-4EB5-B3A6-ABC20AFAA15B}" type="presParOf" srcId="{F6394195-730D-4720-ACE2-F1E10BBC43C8}" destId="{D48E4583-BCFB-4E9C-BD37-7447A355EAC8}" srcOrd="0" destOrd="0" presId="urn:microsoft.com/office/officeart/2005/8/layout/vList5"/>
    <dgm:cxn modelId="{EB71D6A8-DBE3-4C5E-971C-3E3AF4DB3DA9}" type="presParOf" srcId="{31419011-A44C-4349-BD7C-1AA6AE480D2B}" destId="{4CE8D250-EFCF-4B22-8158-95D47CB5D112}" srcOrd="9" destOrd="0" presId="urn:microsoft.com/office/officeart/2005/8/layout/vList5"/>
    <dgm:cxn modelId="{80B7E782-B69A-4B24-B3C5-2FB11EE4CBBF}" type="presParOf" srcId="{31419011-A44C-4349-BD7C-1AA6AE480D2B}" destId="{F2F36578-B98C-40E0-B82B-259DB4A87577}" srcOrd="10" destOrd="0" presId="urn:microsoft.com/office/officeart/2005/8/layout/vList5"/>
    <dgm:cxn modelId="{64B341EC-069D-4711-ACE8-B19227626658}" type="presParOf" srcId="{F2F36578-B98C-40E0-B82B-259DB4A87577}" destId="{75607B4D-54DD-45F4-8DE7-07BB889AB236}" srcOrd="0" destOrd="0" presId="urn:microsoft.com/office/officeart/2005/8/layout/vList5"/>
    <dgm:cxn modelId="{B2C2A2BF-8655-41C2-910F-A9513436E602}" type="presParOf" srcId="{31419011-A44C-4349-BD7C-1AA6AE480D2B}" destId="{A24F1BCE-0799-4569-AD6F-B944E6FD4836}" srcOrd="11" destOrd="0" presId="urn:microsoft.com/office/officeart/2005/8/layout/vList5"/>
    <dgm:cxn modelId="{A1C8B878-9B0A-4462-8B08-5EBD336FEDB5}" type="presParOf" srcId="{31419011-A44C-4349-BD7C-1AA6AE480D2B}" destId="{78A74BD0-EABD-4B87-8FC6-731165FAE335}" srcOrd="12" destOrd="0" presId="urn:microsoft.com/office/officeart/2005/8/layout/vList5"/>
    <dgm:cxn modelId="{80AE5A4C-294C-43D4-940B-7382563E3F6C}" type="presParOf" srcId="{78A74BD0-EABD-4B87-8FC6-731165FAE335}" destId="{20707FD1-8652-4A76-9618-C318FCFD095B}" srcOrd="0" destOrd="0" presId="urn:microsoft.com/office/officeart/2005/8/layout/vList5"/>
    <dgm:cxn modelId="{0137F847-2A31-4EB9-A071-7AA96BA17633}" type="presParOf" srcId="{31419011-A44C-4349-BD7C-1AA6AE480D2B}" destId="{406028FB-075A-4667-8A1B-BC5840A50981}" srcOrd="13" destOrd="0" presId="urn:microsoft.com/office/officeart/2005/8/layout/vList5"/>
    <dgm:cxn modelId="{0B0CDE8A-4894-4969-B877-EC0CB2972CC4}" type="presParOf" srcId="{31419011-A44C-4349-BD7C-1AA6AE480D2B}" destId="{B8F11D7C-A12F-414A-8CBF-2AAE78526EEC}" srcOrd="14" destOrd="0" presId="urn:microsoft.com/office/officeart/2005/8/layout/vList5"/>
    <dgm:cxn modelId="{7DE01A53-6D97-45C1-A6CB-664EB9E177A3}" type="presParOf" srcId="{B8F11D7C-A12F-414A-8CBF-2AAE78526EEC}" destId="{76084FCA-B828-41E1-98A4-655A01F7085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C6AD4C-BA4C-4673-8EED-3FAC755F0574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6051900-7D22-4478-8050-2D195433F8F8}">
      <dgm:prSet/>
      <dgm:spPr/>
      <dgm:t>
        <a:bodyPr/>
        <a:lstStyle/>
        <a:p>
          <a:r>
            <a:rPr lang="en-GB" dirty="0"/>
            <a:t>The generalist clinical method </a:t>
          </a:r>
          <a:endParaRPr lang="en-US" dirty="0"/>
        </a:p>
      </dgm:t>
    </dgm:pt>
    <dgm:pt modelId="{5214D5FE-E926-4678-AD8F-247A12324BA0}" type="parTrans" cxnId="{4A025989-2592-42C2-94C7-0BD0A02D40E1}">
      <dgm:prSet/>
      <dgm:spPr/>
      <dgm:t>
        <a:bodyPr/>
        <a:lstStyle/>
        <a:p>
          <a:endParaRPr lang="en-US"/>
        </a:p>
      </dgm:t>
    </dgm:pt>
    <dgm:pt modelId="{15E14D63-8F25-4BDC-81B7-C9BF18EECE19}" type="sibTrans" cxnId="{4A025989-2592-42C2-94C7-0BD0A02D40E1}">
      <dgm:prSet/>
      <dgm:spPr/>
      <dgm:t>
        <a:bodyPr/>
        <a:lstStyle/>
        <a:p>
          <a:endParaRPr lang="en-US"/>
        </a:p>
      </dgm:t>
    </dgm:pt>
    <dgm:pt modelId="{CA37DF7C-02A2-45BD-8AA1-3BECA96BBEFC}">
      <dgm:prSet/>
      <dgm:spPr/>
      <dgm:t>
        <a:bodyPr/>
        <a:lstStyle/>
        <a:p>
          <a:r>
            <a:rPr lang="en-GB" dirty="0"/>
            <a:t>Holistic care (the biopsychosocial model) </a:t>
          </a:r>
          <a:endParaRPr lang="en-US" dirty="0"/>
        </a:p>
      </dgm:t>
    </dgm:pt>
    <dgm:pt modelId="{73A3C9E6-61FE-47BE-BC0F-DDDD8E7523D8}" type="parTrans" cxnId="{F790D16F-515D-4A45-9D22-355A5BB918CF}">
      <dgm:prSet/>
      <dgm:spPr/>
      <dgm:t>
        <a:bodyPr/>
        <a:lstStyle/>
        <a:p>
          <a:endParaRPr lang="en-US"/>
        </a:p>
      </dgm:t>
    </dgm:pt>
    <dgm:pt modelId="{70C5BFA6-215C-491D-98EB-4360A0278F2E}" type="sibTrans" cxnId="{F790D16F-515D-4A45-9D22-355A5BB918CF}">
      <dgm:prSet/>
      <dgm:spPr/>
      <dgm:t>
        <a:bodyPr/>
        <a:lstStyle/>
        <a:p>
          <a:endParaRPr lang="en-US"/>
        </a:p>
      </dgm:t>
    </dgm:pt>
    <dgm:pt modelId="{79406F62-DAE9-4427-8675-FBAAB57AFE0A}">
      <dgm:prSet/>
      <dgm:spPr/>
      <dgm:t>
        <a:bodyPr/>
        <a:lstStyle/>
        <a:p>
          <a:r>
            <a:rPr lang="en-GB" dirty="0"/>
            <a:t>The doctor-patient relationship </a:t>
          </a:r>
          <a:endParaRPr lang="en-US" dirty="0"/>
        </a:p>
      </dgm:t>
    </dgm:pt>
    <dgm:pt modelId="{0BBDA686-2B09-458C-9E46-C0AEE37ED008}" type="parTrans" cxnId="{7EB55AA8-B750-49E6-BD66-963E106A353E}">
      <dgm:prSet/>
      <dgm:spPr/>
      <dgm:t>
        <a:bodyPr/>
        <a:lstStyle/>
        <a:p>
          <a:endParaRPr lang="en-US"/>
        </a:p>
      </dgm:t>
    </dgm:pt>
    <dgm:pt modelId="{386F56A6-4437-46DA-A1B0-FB84FE38E972}" type="sibTrans" cxnId="{7EB55AA8-B750-49E6-BD66-963E106A353E}">
      <dgm:prSet/>
      <dgm:spPr/>
      <dgm:t>
        <a:bodyPr/>
        <a:lstStyle/>
        <a:p>
          <a:endParaRPr lang="en-US"/>
        </a:p>
      </dgm:t>
    </dgm:pt>
    <dgm:pt modelId="{576C79DB-7F32-400F-83E2-248ED8466F23}">
      <dgm:prSet/>
      <dgm:spPr/>
      <dgm:t>
        <a:bodyPr/>
        <a:lstStyle/>
        <a:p>
          <a:r>
            <a:rPr lang="en-GB" dirty="0"/>
            <a:t>Long term conditions </a:t>
          </a:r>
          <a:endParaRPr lang="en-US" dirty="0"/>
        </a:p>
      </dgm:t>
    </dgm:pt>
    <dgm:pt modelId="{9BA37FEF-8A2D-4BAB-9407-34F833D47C40}" type="parTrans" cxnId="{38629080-C176-4131-AA8B-3CF9D8E4601C}">
      <dgm:prSet/>
      <dgm:spPr/>
      <dgm:t>
        <a:bodyPr/>
        <a:lstStyle/>
        <a:p>
          <a:endParaRPr lang="en-US"/>
        </a:p>
      </dgm:t>
    </dgm:pt>
    <dgm:pt modelId="{7FCBFDE2-A7A3-42E9-954F-9237073752F6}" type="sibTrans" cxnId="{38629080-C176-4131-AA8B-3CF9D8E4601C}">
      <dgm:prSet/>
      <dgm:spPr/>
      <dgm:t>
        <a:bodyPr/>
        <a:lstStyle/>
        <a:p>
          <a:endParaRPr lang="en-US"/>
        </a:p>
      </dgm:t>
    </dgm:pt>
    <dgm:pt modelId="{6C306F06-F79A-41C2-A7F4-A7E8D4C805B3}" type="pres">
      <dgm:prSet presAssocID="{F8C6AD4C-BA4C-4673-8EED-3FAC755F0574}" presName="matrix" presStyleCnt="0">
        <dgm:presLayoutVars>
          <dgm:chMax val="1"/>
          <dgm:dir/>
          <dgm:resizeHandles val="exact"/>
        </dgm:presLayoutVars>
      </dgm:prSet>
      <dgm:spPr/>
    </dgm:pt>
    <dgm:pt modelId="{187F6B1A-1653-4623-93D5-0CF2B693E77E}" type="pres">
      <dgm:prSet presAssocID="{F8C6AD4C-BA4C-4673-8EED-3FAC755F0574}" presName="diamond" presStyleLbl="bgShp" presStyleIdx="0" presStyleCnt="1"/>
      <dgm:spPr/>
    </dgm:pt>
    <dgm:pt modelId="{0C148069-355C-4957-9C3F-07B75CE3D9D4}" type="pres">
      <dgm:prSet presAssocID="{F8C6AD4C-BA4C-4673-8EED-3FAC755F057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50DEC0F-5F07-43C9-B254-40E160A2094F}" type="pres">
      <dgm:prSet presAssocID="{F8C6AD4C-BA4C-4673-8EED-3FAC755F0574}" presName="quad2" presStyleLbl="node1" presStyleIdx="1" presStyleCnt="4" custLinFactNeighborX="1033" custLinFactNeighborY="-516">
        <dgm:presLayoutVars>
          <dgm:chMax val="0"/>
          <dgm:chPref val="0"/>
          <dgm:bulletEnabled val="1"/>
        </dgm:presLayoutVars>
      </dgm:prSet>
      <dgm:spPr/>
    </dgm:pt>
    <dgm:pt modelId="{9D5FCADB-DA13-4C67-B842-64E5CA178E0A}" type="pres">
      <dgm:prSet presAssocID="{F8C6AD4C-BA4C-4673-8EED-3FAC755F057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F66CD07-1531-44B3-AE3B-0071A2BD174F}" type="pres">
      <dgm:prSet presAssocID="{F8C6AD4C-BA4C-4673-8EED-3FAC755F057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35E211C-E134-46A6-BE81-23E9819817CD}" type="presOf" srcId="{F8C6AD4C-BA4C-4673-8EED-3FAC755F0574}" destId="{6C306F06-F79A-41C2-A7F4-A7E8D4C805B3}" srcOrd="0" destOrd="0" presId="urn:microsoft.com/office/officeart/2005/8/layout/matrix3"/>
    <dgm:cxn modelId="{F790D16F-515D-4A45-9D22-355A5BB918CF}" srcId="{F8C6AD4C-BA4C-4673-8EED-3FAC755F0574}" destId="{CA37DF7C-02A2-45BD-8AA1-3BECA96BBEFC}" srcOrd="1" destOrd="0" parTransId="{73A3C9E6-61FE-47BE-BC0F-DDDD8E7523D8}" sibTransId="{70C5BFA6-215C-491D-98EB-4360A0278F2E}"/>
    <dgm:cxn modelId="{38629080-C176-4131-AA8B-3CF9D8E4601C}" srcId="{F8C6AD4C-BA4C-4673-8EED-3FAC755F0574}" destId="{576C79DB-7F32-400F-83E2-248ED8466F23}" srcOrd="3" destOrd="0" parTransId="{9BA37FEF-8A2D-4BAB-9407-34F833D47C40}" sibTransId="{7FCBFDE2-A7A3-42E9-954F-9237073752F6}"/>
    <dgm:cxn modelId="{4A025989-2592-42C2-94C7-0BD0A02D40E1}" srcId="{F8C6AD4C-BA4C-4673-8EED-3FAC755F0574}" destId="{06051900-7D22-4478-8050-2D195433F8F8}" srcOrd="0" destOrd="0" parTransId="{5214D5FE-E926-4678-AD8F-247A12324BA0}" sibTransId="{15E14D63-8F25-4BDC-81B7-C9BF18EECE19}"/>
    <dgm:cxn modelId="{7EB55AA8-B750-49E6-BD66-963E106A353E}" srcId="{F8C6AD4C-BA4C-4673-8EED-3FAC755F0574}" destId="{79406F62-DAE9-4427-8675-FBAAB57AFE0A}" srcOrd="2" destOrd="0" parTransId="{0BBDA686-2B09-458C-9E46-C0AEE37ED008}" sibTransId="{386F56A6-4437-46DA-A1B0-FB84FE38E972}"/>
    <dgm:cxn modelId="{982CD2AF-839E-4878-B8C4-8300F4275DDC}" type="presOf" srcId="{06051900-7D22-4478-8050-2D195433F8F8}" destId="{0C148069-355C-4957-9C3F-07B75CE3D9D4}" srcOrd="0" destOrd="0" presId="urn:microsoft.com/office/officeart/2005/8/layout/matrix3"/>
    <dgm:cxn modelId="{54AAB8D2-B8C8-49B0-8F30-6E6A29D5716D}" type="presOf" srcId="{79406F62-DAE9-4427-8675-FBAAB57AFE0A}" destId="{9D5FCADB-DA13-4C67-B842-64E5CA178E0A}" srcOrd="0" destOrd="0" presId="urn:microsoft.com/office/officeart/2005/8/layout/matrix3"/>
    <dgm:cxn modelId="{39E57AD4-8747-4549-9943-B4465DC2A451}" type="presOf" srcId="{576C79DB-7F32-400F-83E2-248ED8466F23}" destId="{9F66CD07-1531-44B3-AE3B-0071A2BD174F}" srcOrd="0" destOrd="0" presId="urn:microsoft.com/office/officeart/2005/8/layout/matrix3"/>
    <dgm:cxn modelId="{73FAB8EC-51AE-4C60-B8E4-0E38046A56CB}" type="presOf" srcId="{CA37DF7C-02A2-45BD-8AA1-3BECA96BBEFC}" destId="{650DEC0F-5F07-43C9-B254-40E160A2094F}" srcOrd="0" destOrd="0" presId="urn:microsoft.com/office/officeart/2005/8/layout/matrix3"/>
    <dgm:cxn modelId="{C9AA7BED-1B6B-4D3F-9FBA-70D3DF2B5902}" type="presParOf" srcId="{6C306F06-F79A-41C2-A7F4-A7E8D4C805B3}" destId="{187F6B1A-1653-4623-93D5-0CF2B693E77E}" srcOrd="0" destOrd="0" presId="urn:microsoft.com/office/officeart/2005/8/layout/matrix3"/>
    <dgm:cxn modelId="{9DABD72D-C62A-40B2-B666-2683D17F282E}" type="presParOf" srcId="{6C306F06-F79A-41C2-A7F4-A7E8D4C805B3}" destId="{0C148069-355C-4957-9C3F-07B75CE3D9D4}" srcOrd="1" destOrd="0" presId="urn:microsoft.com/office/officeart/2005/8/layout/matrix3"/>
    <dgm:cxn modelId="{8DFFC7BD-E12C-4BE1-99AA-30CCF30BC83A}" type="presParOf" srcId="{6C306F06-F79A-41C2-A7F4-A7E8D4C805B3}" destId="{650DEC0F-5F07-43C9-B254-40E160A2094F}" srcOrd="2" destOrd="0" presId="urn:microsoft.com/office/officeart/2005/8/layout/matrix3"/>
    <dgm:cxn modelId="{E336C396-3B3E-4EA7-ADB8-2776C9ABEC0F}" type="presParOf" srcId="{6C306F06-F79A-41C2-A7F4-A7E8D4C805B3}" destId="{9D5FCADB-DA13-4C67-B842-64E5CA178E0A}" srcOrd="3" destOrd="0" presId="urn:microsoft.com/office/officeart/2005/8/layout/matrix3"/>
    <dgm:cxn modelId="{8EB43853-3D09-4D01-A896-10C5AF5051FF}" type="presParOf" srcId="{6C306F06-F79A-41C2-A7F4-A7E8D4C805B3}" destId="{9F66CD07-1531-44B3-AE3B-0071A2BD174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855003-ABEB-47AB-98AB-091BD7C4CEDE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6502BE5-AD4A-4996-9A9C-6075FDA8B96A}">
      <dgm:prSet/>
      <dgm:spPr/>
      <dgm:t>
        <a:bodyPr/>
        <a:lstStyle/>
        <a:p>
          <a:r>
            <a:rPr lang="en-GB" dirty="0"/>
            <a:t>Preventing disease and promoting health </a:t>
          </a:r>
          <a:endParaRPr lang="en-US" dirty="0"/>
        </a:p>
      </dgm:t>
    </dgm:pt>
    <dgm:pt modelId="{8C9DB431-3ACB-444F-8A31-922B7524E23A}" type="parTrans" cxnId="{B4F8AA46-10D8-4F98-905F-7D93DEAFA805}">
      <dgm:prSet/>
      <dgm:spPr/>
      <dgm:t>
        <a:bodyPr/>
        <a:lstStyle/>
        <a:p>
          <a:endParaRPr lang="en-US"/>
        </a:p>
      </dgm:t>
    </dgm:pt>
    <dgm:pt modelId="{C081170B-B21E-43C1-A4B5-91474F7BCB31}" type="sibTrans" cxnId="{B4F8AA46-10D8-4F98-905F-7D93DEAFA805}">
      <dgm:prSet/>
      <dgm:spPr/>
      <dgm:t>
        <a:bodyPr/>
        <a:lstStyle/>
        <a:p>
          <a:endParaRPr lang="en-US"/>
        </a:p>
      </dgm:t>
    </dgm:pt>
    <dgm:pt modelId="{7CCAF57E-4F3D-4A9C-B4CD-49D16010250B}">
      <dgm:prSet/>
      <dgm:spPr/>
      <dgm:t>
        <a:bodyPr/>
        <a:lstStyle/>
        <a:p>
          <a:r>
            <a:rPr lang="en-GB" dirty="0"/>
            <a:t>Information technology </a:t>
          </a:r>
          <a:endParaRPr lang="en-US" dirty="0"/>
        </a:p>
      </dgm:t>
    </dgm:pt>
    <dgm:pt modelId="{0423947D-7AD8-4F12-B2DA-6857E51BA1B0}" type="parTrans" cxnId="{68C7CCD9-CD43-43EC-B694-248F32E2C644}">
      <dgm:prSet/>
      <dgm:spPr/>
      <dgm:t>
        <a:bodyPr/>
        <a:lstStyle/>
        <a:p>
          <a:endParaRPr lang="en-US"/>
        </a:p>
      </dgm:t>
    </dgm:pt>
    <dgm:pt modelId="{27395F1D-B78C-48E0-9146-9C52615C4833}" type="sibTrans" cxnId="{68C7CCD9-CD43-43EC-B694-248F32E2C644}">
      <dgm:prSet/>
      <dgm:spPr/>
      <dgm:t>
        <a:bodyPr/>
        <a:lstStyle/>
        <a:p>
          <a:endParaRPr lang="en-US"/>
        </a:p>
      </dgm:t>
    </dgm:pt>
    <dgm:pt modelId="{AAD19F92-CE26-4B92-A3D9-2F153D653D7E}">
      <dgm:prSet/>
      <dgm:spPr/>
      <dgm:t>
        <a:bodyPr/>
        <a:lstStyle/>
        <a:p>
          <a:r>
            <a:rPr lang="en-GB" dirty="0"/>
            <a:t>Teamwork and leadership </a:t>
          </a:r>
          <a:endParaRPr lang="en-US" dirty="0"/>
        </a:p>
      </dgm:t>
    </dgm:pt>
    <dgm:pt modelId="{BCA5C18C-703F-4D99-80AD-AFF7409CD987}" type="parTrans" cxnId="{47B972D7-1986-430E-AE9F-2F73F61225E4}">
      <dgm:prSet/>
      <dgm:spPr/>
      <dgm:t>
        <a:bodyPr/>
        <a:lstStyle/>
        <a:p>
          <a:endParaRPr lang="en-US"/>
        </a:p>
      </dgm:t>
    </dgm:pt>
    <dgm:pt modelId="{4913E33C-B1F0-4821-8946-74BE449A1752}" type="sibTrans" cxnId="{47B972D7-1986-430E-AE9F-2F73F61225E4}">
      <dgm:prSet/>
      <dgm:spPr/>
      <dgm:t>
        <a:bodyPr/>
        <a:lstStyle/>
        <a:p>
          <a:endParaRPr lang="en-US"/>
        </a:p>
      </dgm:t>
    </dgm:pt>
    <dgm:pt modelId="{37D5E7B4-4065-4840-AA76-2D77DCA6AFBD}">
      <dgm:prSet/>
      <dgm:spPr/>
      <dgm:t>
        <a:bodyPr/>
        <a:lstStyle/>
        <a:p>
          <a:r>
            <a:rPr lang="en-GB" dirty="0"/>
            <a:t>Medical ethics </a:t>
          </a:r>
          <a:endParaRPr lang="en-US" dirty="0"/>
        </a:p>
      </dgm:t>
    </dgm:pt>
    <dgm:pt modelId="{9F97DB0A-F0EE-48C6-B01B-11B6DE160B91}" type="parTrans" cxnId="{802B3E23-3EA9-47D9-9207-C693ED7292C2}">
      <dgm:prSet/>
      <dgm:spPr/>
      <dgm:t>
        <a:bodyPr/>
        <a:lstStyle/>
        <a:p>
          <a:endParaRPr lang="en-US"/>
        </a:p>
      </dgm:t>
    </dgm:pt>
    <dgm:pt modelId="{4117A5ED-32C1-4099-A242-9FFFB3EFC436}" type="sibTrans" cxnId="{802B3E23-3EA9-47D9-9207-C693ED7292C2}">
      <dgm:prSet/>
      <dgm:spPr/>
      <dgm:t>
        <a:bodyPr/>
        <a:lstStyle/>
        <a:p>
          <a:endParaRPr lang="en-US"/>
        </a:p>
      </dgm:t>
    </dgm:pt>
    <dgm:pt modelId="{38EC0FED-FF0C-44B6-9BD0-05E616D57C28}" type="pres">
      <dgm:prSet presAssocID="{46855003-ABEB-47AB-98AB-091BD7C4CEDE}" presName="matrix" presStyleCnt="0">
        <dgm:presLayoutVars>
          <dgm:chMax val="1"/>
          <dgm:dir/>
          <dgm:resizeHandles val="exact"/>
        </dgm:presLayoutVars>
      </dgm:prSet>
      <dgm:spPr/>
    </dgm:pt>
    <dgm:pt modelId="{425414C6-5581-4E21-80E2-203E6F163488}" type="pres">
      <dgm:prSet presAssocID="{46855003-ABEB-47AB-98AB-091BD7C4CEDE}" presName="diamond" presStyleLbl="bgShp" presStyleIdx="0" presStyleCnt="1"/>
      <dgm:spPr/>
    </dgm:pt>
    <dgm:pt modelId="{E064D2DE-E441-4340-8504-4C95B945489D}" type="pres">
      <dgm:prSet presAssocID="{46855003-ABEB-47AB-98AB-091BD7C4CEDE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266BF64-F853-4AC7-9DC5-5FB7B2350401}" type="pres">
      <dgm:prSet presAssocID="{46855003-ABEB-47AB-98AB-091BD7C4CEDE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77E36CA-C94E-443B-A6A2-202AFD5080D3}" type="pres">
      <dgm:prSet presAssocID="{46855003-ABEB-47AB-98AB-091BD7C4CEDE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538C374-6FC8-43D9-A074-461B96FBE336}" type="pres">
      <dgm:prSet presAssocID="{46855003-ABEB-47AB-98AB-091BD7C4CEDE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5719222-9E02-48F6-8C25-FEB01661055F}" type="presOf" srcId="{46855003-ABEB-47AB-98AB-091BD7C4CEDE}" destId="{38EC0FED-FF0C-44B6-9BD0-05E616D57C28}" srcOrd="0" destOrd="0" presId="urn:microsoft.com/office/officeart/2005/8/layout/matrix3"/>
    <dgm:cxn modelId="{802B3E23-3EA9-47D9-9207-C693ED7292C2}" srcId="{46855003-ABEB-47AB-98AB-091BD7C4CEDE}" destId="{37D5E7B4-4065-4840-AA76-2D77DCA6AFBD}" srcOrd="3" destOrd="0" parTransId="{9F97DB0A-F0EE-48C6-B01B-11B6DE160B91}" sibTransId="{4117A5ED-32C1-4099-A242-9FFFB3EFC436}"/>
    <dgm:cxn modelId="{21783F65-E9CE-4901-AF8F-21F9A26301F0}" type="presOf" srcId="{06502BE5-AD4A-4996-9A9C-6075FDA8B96A}" destId="{E064D2DE-E441-4340-8504-4C95B945489D}" srcOrd="0" destOrd="0" presId="urn:microsoft.com/office/officeart/2005/8/layout/matrix3"/>
    <dgm:cxn modelId="{B4F8AA46-10D8-4F98-905F-7D93DEAFA805}" srcId="{46855003-ABEB-47AB-98AB-091BD7C4CEDE}" destId="{06502BE5-AD4A-4996-9A9C-6075FDA8B96A}" srcOrd="0" destOrd="0" parTransId="{8C9DB431-3ACB-444F-8A31-922B7524E23A}" sibTransId="{C081170B-B21E-43C1-A4B5-91474F7BCB31}"/>
    <dgm:cxn modelId="{675A6275-DB71-4AB7-80F7-061C02492495}" type="presOf" srcId="{7CCAF57E-4F3D-4A9C-B4CD-49D16010250B}" destId="{C266BF64-F853-4AC7-9DC5-5FB7B2350401}" srcOrd="0" destOrd="0" presId="urn:microsoft.com/office/officeart/2005/8/layout/matrix3"/>
    <dgm:cxn modelId="{10F64678-7046-4B19-B81B-131A8383BB22}" type="presOf" srcId="{37D5E7B4-4065-4840-AA76-2D77DCA6AFBD}" destId="{9538C374-6FC8-43D9-A074-461B96FBE336}" srcOrd="0" destOrd="0" presId="urn:microsoft.com/office/officeart/2005/8/layout/matrix3"/>
    <dgm:cxn modelId="{967736C5-02BA-4940-94A3-B222B4DC903B}" type="presOf" srcId="{AAD19F92-CE26-4B92-A3D9-2F153D653D7E}" destId="{F77E36CA-C94E-443B-A6A2-202AFD5080D3}" srcOrd="0" destOrd="0" presId="urn:microsoft.com/office/officeart/2005/8/layout/matrix3"/>
    <dgm:cxn modelId="{47B972D7-1986-430E-AE9F-2F73F61225E4}" srcId="{46855003-ABEB-47AB-98AB-091BD7C4CEDE}" destId="{AAD19F92-CE26-4B92-A3D9-2F153D653D7E}" srcOrd="2" destOrd="0" parTransId="{BCA5C18C-703F-4D99-80AD-AFF7409CD987}" sibTransId="{4913E33C-B1F0-4821-8946-74BE449A1752}"/>
    <dgm:cxn modelId="{68C7CCD9-CD43-43EC-B694-248F32E2C644}" srcId="{46855003-ABEB-47AB-98AB-091BD7C4CEDE}" destId="{7CCAF57E-4F3D-4A9C-B4CD-49D16010250B}" srcOrd="1" destOrd="0" parTransId="{0423947D-7AD8-4F12-B2DA-6857E51BA1B0}" sibTransId="{27395F1D-B78C-48E0-9146-9C52615C4833}"/>
    <dgm:cxn modelId="{15EA117E-243C-4BF7-8762-106EBFFE9D7C}" type="presParOf" srcId="{38EC0FED-FF0C-44B6-9BD0-05E616D57C28}" destId="{425414C6-5581-4E21-80E2-203E6F163488}" srcOrd="0" destOrd="0" presId="urn:microsoft.com/office/officeart/2005/8/layout/matrix3"/>
    <dgm:cxn modelId="{20C8D60B-6E27-45EE-A1BC-5A31B1E4F326}" type="presParOf" srcId="{38EC0FED-FF0C-44B6-9BD0-05E616D57C28}" destId="{E064D2DE-E441-4340-8504-4C95B945489D}" srcOrd="1" destOrd="0" presId="urn:microsoft.com/office/officeart/2005/8/layout/matrix3"/>
    <dgm:cxn modelId="{0FA602F1-0072-46F8-BF7E-F8B25FB5CD26}" type="presParOf" srcId="{38EC0FED-FF0C-44B6-9BD0-05E616D57C28}" destId="{C266BF64-F853-4AC7-9DC5-5FB7B2350401}" srcOrd="2" destOrd="0" presId="urn:microsoft.com/office/officeart/2005/8/layout/matrix3"/>
    <dgm:cxn modelId="{D31F5CD2-D650-4CE9-84F6-B9BE31542DE5}" type="presParOf" srcId="{38EC0FED-FF0C-44B6-9BD0-05E616D57C28}" destId="{F77E36CA-C94E-443B-A6A2-202AFD5080D3}" srcOrd="3" destOrd="0" presId="urn:microsoft.com/office/officeart/2005/8/layout/matrix3"/>
    <dgm:cxn modelId="{A23B4297-355A-43CA-ABBE-0B569724172A}" type="presParOf" srcId="{38EC0FED-FF0C-44B6-9BD0-05E616D57C28}" destId="{9538C374-6FC8-43D9-A074-461B96FBE33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A15E6C-1988-4DD9-A835-4B25ABF9AA99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3630938-732B-46A1-83C8-AE9508652623}" type="pres">
      <dgm:prSet presAssocID="{3DA15E6C-1988-4DD9-A835-4B25ABF9AA99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DA0E0367-ACC7-475C-865D-A0E0D99C9C26}" type="presOf" srcId="{3DA15E6C-1988-4DD9-A835-4B25ABF9AA99}" destId="{03630938-732B-46A1-83C8-AE950865262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A15E6C-1988-4DD9-A835-4B25ABF9AA99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3923949-783D-484D-932E-CC94F7687AE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Family medicine year 1 -ZOOM</a:t>
          </a:r>
        </a:p>
      </dgm:t>
    </dgm:pt>
    <dgm:pt modelId="{B73F6348-B38B-4D43-BEB5-CF031DE1C9DB}" type="parTrans" cxnId="{50547EC1-54B1-4E27-AD02-E145B79F3A0B}">
      <dgm:prSet/>
      <dgm:spPr/>
      <dgm:t>
        <a:bodyPr/>
        <a:lstStyle/>
        <a:p>
          <a:endParaRPr lang="en-US"/>
        </a:p>
      </dgm:t>
    </dgm:pt>
    <dgm:pt modelId="{5FCBC79E-D5E3-4E84-9DFB-8C5E7D3C881D}" type="sibTrans" cxnId="{50547EC1-54B1-4E27-AD02-E145B79F3A0B}">
      <dgm:prSet/>
      <dgm:spPr/>
      <dgm:t>
        <a:bodyPr/>
        <a:lstStyle/>
        <a:p>
          <a:endParaRPr lang="en-US"/>
        </a:p>
      </dgm:t>
    </dgm:pt>
    <dgm:pt modelId="{195721B7-1D21-478A-893E-2A516DAC3E7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Family medicine year 2 –F2F/remote</a:t>
          </a:r>
        </a:p>
      </dgm:t>
    </dgm:pt>
    <dgm:pt modelId="{83762B6C-34F1-4EAE-8C1F-CA03F05F6028}" type="parTrans" cxnId="{D5127712-8FDA-40A2-AC35-225AEB666913}">
      <dgm:prSet/>
      <dgm:spPr/>
      <dgm:t>
        <a:bodyPr/>
        <a:lstStyle/>
        <a:p>
          <a:endParaRPr lang="en-US"/>
        </a:p>
      </dgm:t>
    </dgm:pt>
    <dgm:pt modelId="{2C8529AB-89EC-43CE-9FED-BF95ED9F0C90}" type="sibTrans" cxnId="{D5127712-8FDA-40A2-AC35-225AEB666913}">
      <dgm:prSet/>
      <dgm:spPr/>
      <dgm:t>
        <a:bodyPr/>
        <a:lstStyle/>
        <a:p>
          <a:endParaRPr lang="en-US"/>
        </a:p>
      </dgm:t>
    </dgm:pt>
    <dgm:pt modelId="{3891E975-C2E7-47DC-817B-ABD88419D18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Clinical skills experience – F2F/remote</a:t>
          </a:r>
        </a:p>
      </dgm:t>
    </dgm:pt>
    <dgm:pt modelId="{FC7DED0F-92F2-4208-94CC-B55CE7BC247B}" type="parTrans" cxnId="{5A505BDB-9FDC-4E3E-82AC-0C471A1C09B6}">
      <dgm:prSet/>
      <dgm:spPr/>
      <dgm:t>
        <a:bodyPr/>
        <a:lstStyle/>
        <a:p>
          <a:endParaRPr lang="en-US"/>
        </a:p>
      </dgm:t>
    </dgm:pt>
    <dgm:pt modelId="{0993DC71-8E78-4F58-BFDC-07FB5A6F7992}" type="sibTrans" cxnId="{5A505BDB-9FDC-4E3E-82AC-0C471A1C09B6}">
      <dgm:prSet/>
      <dgm:spPr/>
      <dgm:t>
        <a:bodyPr/>
        <a:lstStyle/>
        <a:p>
          <a:endParaRPr lang="en-US"/>
        </a:p>
      </dgm:t>
    </dgm:pt>
    <dgm:pt modelId="{03630938-732B-46A1-83C8-AE9508652623}" type="pres">
      <dgm:prSet presAssocID="{3DA15E6C-1988-4DD9-A835-4B25ABF9AA99}" presName="Name0" presStyleCnt="0">
        <dgm:presLayoutVars>
          <dgm:dir/>
          <dgm:animLvl val="lvl"/>
          <dgm:resizeHandles val="exact"/>
        </dgm:presLayoutVars>
      </dgm:prSet>
      <dgm:spPr/>
    </dgm:pt>
    <dgm:pt modelId="{A553C10A-F2A8-4639-8CCC-D693C9564265}" type="pres">
      <dgm:prSet presAssocID="{43923949-783D-484D-932E-CC94F7687AEC}" presName="linNode" presStyleCnt="0"/>
      <dgm:spPr/>
    </dgm:pt>
    <dgm:pt modelId="{5A7A2FD6-0310-4396-AB34-EDEC5858F5AB}" type="pres">
      <dgm:prSet presAssocID="{43923949-783D-484D-932E-CC94F7687AEC}" presName="parentText" presStyleLbl="node1" presStyleIdx="0" presStyleCnt="3" custScaleX="134677">
        <dgm:presLayoutVars>
          <dgm:chMax val="1"/>
          <dgm:bulletEnabled val="1"/>
        </dgm:presLayoutVars>
      </dgm:prSet>
      <dgm:spPr/>
    </dgm:pt>
    <dgm:pt modelId="{745AB0BA-1938-46D4-B356-82826F007735}" type="pres">
      <dgm:prSet presAssocID="{5FCBC79E-D5E3-4E84-9DFB-8C5E7D3C881D}" presName="sp" presStyleCnt="0"/>
      <dgm:spPr/>
    </dgm:pt>
    <dgm:pt modelId="{EFC53221-9E6C-43B2-8935-0847A2490D4B}" type="pres">
      <dgm:prSet presAssocID="{195721B7-1D21-478A-893E-2A516DAC3E76}" presName="linNode" presStyleCnt="0"/>
      <dgm:spPr/>
    </dgm:pt>
    <dgm:pt modelId="{B3CBD5B9-B2B5-46B1-A99A-FC19F1F1A5F1}" type="pres">
      <dgm:prSet presAssocID="{195721B7-1D21-478A-893E-2A516DAC3E76}" presName="parentText" presStyleLbl="node1" presStyleIdx="1" presStyleCnt="3" custScaleX="133382">
        <dgm:presLayoutVars>
          <dgm:chMax val="1"/>
          <dgm:bulletEnabled val="1"/>
        </dgm:presLayoutVars>
      </dgm:prSet>
      <dgm:spPr/>
    </dgm:pt>
    <dgm:pt modelId="{80FB3938-7BEF-4B48-B954-E474997336AE}" type="pres">
      <dgm:prSet presAssocID="{2C8529AB-89EC-43CE-9FED-BF95ED9F0C90}" presName="sp" presStyleCnt="0"/>
      <dgm:spPr/>
    </dgm:pt>
    <dgm:pt modelId="{E8ECF95A-666B-4568-B004-3F1703ED7B10}" type="pres">
      <dgm:prSet presAssocID="{3891E975-C2E7-47DC-817B-ABD88419D185}" presName="linNode" presStyleCnt="0"/>
      <dgm:spPr/>
    </dgm:pt>
    <dgm:pt modelId="{988CFA3B-453C-4008-A0B5-4B38EA5FB5BF}" type="pres">
      <dgm:prSet presAssocID="{3891E975-C2E7-47DC-817B-ABD88419D185}" presName="parentText" presStyleLbl="node1" presStyleIdx="2" presStyleCnt="3" custScaleX="134221" custLinFactNeighborX="-1208">
        <dgm:presLayoutVars>
          <dgm:chMax val="1"/>
          <dgm:bulletEnabled val="1"/>
        </dgm:presLayoutVars>
      </dgm:prSet>
      <dgm:spPr/>
    </dgm:pt>
  </dgm:ptLst>
  <dgm:cxnLst>
    <dgm:cxn modelId="{FAAC000F-B5C3-408A-AC6D-AE5761FF3094}" type="presOf" srcId="{3DA15E6C-1988-4DD9-A835-4B25ABF9AA99}" destId="{03630938-732B-46A1-83C8-AE9508652623}" srcOrd="0" destOrd="0" presId="urn:microsoft.com/office/officeart/2005/8/layout/vList5"/>
    <dgm:cxn modelId="{D5127712-8FDA-40A2-AC35-225AEB666913}" srcId="{3DA15E6C-1988-4DD9-A835-4B25ABF9AA99}" destId="{195721B7-1D21-478A-893E-2A516DAC3E76}" srcOrd="1" destOrd="0" parTransId="{83762B6C-34F1-4EAE-8C1F-CA03F05F6028}" sibTransId="{2C8529AB-89EC-43CE-9FED-BF95ED9F0C90}"/>
    <dgm:cxn modelId="{4CD2986D-6E11-478E-B66C-519E3E8E4294}" type="presOf" srcId="{3891E975-C2E7-47DC-817B-ABD88419D185}" destId="{988CFA3B-453C-4008-A0B5-4B38EA5FB5BF}" srcOrd="0" destOrd="0" presId="urn:microsoft.com/office/officeart/2005/8/layout/vList5"/>
    <dgm:cxn modelId="{4A83A374-0AA6-466E-AA59-40FAAF837749}" type="presOf" srcId="{43923949-783D-484D-932E-CC94F7687AEC}" destId="{5A7A2FD6-0310-4396-AB34-EDEC5858F5AB}" srcOrd="0" destOrd="0" presId="urn:microsoft.com/office/officeart/2005/8/layout/vList5"/>
    <dgm:cxn modelId="{62D5B7BA-0652-4475-8D28-17F465E5BA6A}" type="presOf" srcId="{195721B7-1D21-478A-893E-2A516DAC3E76}" destId="{B3CBD5B9-B2B5-46B1-A99A-FC19F1F1A5F1}" srcOrd="0" destOrd="0" presId="urn:microsoft.com/office/officeart/2005/8/layout/vList5"/>
    <dgm:cxn modelId="{50547EC1-54B1-4E27-AD02-E145B79F3A0B}" srcId="{3DA15E6C-1988-4DD9-A835-4B25ABF9AA99}" destId="{43923949-783D-484D-932E-CC94F7687AEC}" srcOrd="0" destOrd="0" parTransId="{B73F6348-B38B-4D43-BEB5-CF031DE1C9DB}" sibTransId="{5FCBC79E-D5E3-4E84-9DFB-8C5E7D3C881D}"/>
    <dgm:cxn modelId="{5A505BDB-9FDC-4E3E-82AC-0C471A1C09B6}" srcId="{3DA15E6C-1988-4DD9-A835-4B25ABF9AA99}" destId="{3891E975-C2E7-47DC-817B-ABD88419D185}" srcOrd="2" destOrd="0" parTransId="{FC7DED0F-92F2-4208-94CC-B55CE7BC247B}" sibTransId="{0993DC71-8E78-4F58-BFDC-07FB5A6F7992}"/>
    <dgm:cxn modelId="{2BC7EF97-75CA-48CE-9628-4505176DDD16}" type="presParOf" srcId="{03630938-732B-46A1-83C8-AE9508652623}" destId="{A553C10A-F2A8-4639-8CCC-D693C9564265}" srcOrd="0" destOrd="0" presId="urn:microsoft.com/office/officeart/2005/8/layout/vList5"/>
    <dgm:cxn modelId="{24497B97-FCA9-43B2-B0B5-6C1BBBB05149}" type="presParOf" srcId="{A553C10A-F2A8-4639-8CCC-D693C9564265}" destId="{5A7A2FD6-0310-4396-AB34-EDEC5858F5AB}" srcOrd="0" destOrd="0" presId="urn:microsoft.com/office/officeart/2005/8/layout/vList5"/>
    <dgm:cxn modelId="{23188360-4052-4761-BA88-EE80975085F7}" type="presParOf" srcId="{03630938-732B-46A1-83C8-AE9508652623}" destId="{745AB0BA-1938-46D4-B356-82826F007735}" srcOrd="1" destOrd="0" presId="urn:microsoft.com/office/officeart/2005/8/layout/vList5"/>
    <dgm:cxn modelId="{C7ADFEDA-ED6A-4D05-B78C-69E07D30E9D0}" type="presParOf" srcId="{03630938-732B-46A1-83C8-AE9508652623}" destId="{EFC53221-9E6C-43B2-8935-0847A2490D4B}" srcOrd="2" destOrd="0" presId="urn:microsoft.com/office/officeart/2005/8/layout/vList5"/>
    <dgm:cxn modelId="{1500637D-13E8-4B6B-AFEC-4D4973D5933F}" type="presParOf" srcId="{EFC53221-9E6C-43B2-8935-0847A2490D4B}" destId="{B3CBD5B9-B2B5-46B1-A99A-FC19F1F1A5F1}" srcOrd="0" destOrd="0" presId="urn:microsoft.com/office/officeart/2005/8/layout/vList5"/>
    <dgm:cxn modelId="{54656F30-73A8-44E2-A116-A3310FB9C420}" type="presParOf" srcId="{03630938-732B-46A1-83C8-AE9508652623}" destId="{80FB3938-7BEF-4B48-B954-E474997336AE}" srcOrd="3" destOrd="0" presId="urn:microsoft.com/office/officeart/2005/8/layout/vList5"/>
    <dgm:cxn modelId="{DD57D685-5950-458D-A040-5BECF0179AFE}" type="presParOf" srcId="{03630938-732B-46A1-83C8-AE9508652623}" destId="{E8ECF95A-666B-4568-B004-3F1703ED7B10}" srcOrd="4" destOrd="0" presId="urn:microsoft.com/office/officeart/2005/8/layout/vList5"/>
    <dgm:cxn modelId="{4E27F97D-A117-4B3C-84C5-12899E57F754}" type="presParOf" srcId="{E8ECF95A-666B-4568-B004-3F1703ED7B10}" destId="{988CFA3B-453C-4008-A0B5-4B38EA5FB5B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A15E6C-1988-4DD9-A835-4B25ABF9AA99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3630938-732B-46A1-83C8-AE9508652623}" type="pres">
      <dgm:prSet presAssocID="{3DA15E6C-1988-4DD9-A835-4B25ABF9AA99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DA0E0367-ACC7-475C-865D-A0E0D99C9C26}" type="presOf" srcId="{3DA15E6C-1988-4DD9-A835-4B25ABF9AA99}" destId="{03630938-732B-46A1-83C8-AE950865262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A15E6C-1988-4DD9-A835-4B25ABF9AA99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3923949-783D-484D-932E-CC94F7687AE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6 Wednesday mornings in your practice</a:t>
          </a:r>
        </a:p>
      </dgm:t>
    </dgm:pt>
    <dgm:pt modelId="{B73F6348-B38B-4D43-BEB5-CF031DE1C9DB}" type="parTrans" cxnId="{50547EC1-54B1-4E27-AD02-E145B79F3A0B}">
      <dgm:prSet/>
      <dgm:spPr/>
      <dgm:t>
        <a:bodyPr/>
        <a:lstStyle/>
        <a:p>
          <a:endParaRPr lang="en-US"/>
        </a:p>
      </dgm:t>
    </dgm:pt>
    <dgm:pt modelId="{5FCBC79E-D5E3-4E84-9DFB-8C5E7D3C881D}" type="sibTrans" cxnId="{50547EC1-54B1-4E27-AD02-E145B79F3A0B}">
      <dgm:prSet/>
      <dgm:spPr/>
      <dgm:t>
        <a:bodyPr/>
        <a:lstStyle/>
        <a:p>
          <a:endParaRPr lang="en-US"/>
        </a:p>
      </dgm:t>
    </dgm:pt>
    <dgm:pt modelId="{195721B7-1D21-478A-893E-2A516DAC3E7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Intro session week 1 LIC </a:t>
          </a:r>
        </a:p>
        <a:p>
          <a:pPr>
            <a:lnSpc>
              <a:spcPct val="100000"/>
            </a:lnSpc>
          </a:pPr>
          <a:r>
            <a:rPr lang="en-US" dirty="0"/>
            <a:t>via ZOOM- QUB</a:t>
          </a:r>
        </a:p>
      </dgm:t>
    </dgm:pt>
    <dgm:pt modelId="{83762B6C-34F1-4EAE-8C1F-CA03F05F6028}" type="parTrans" cxnId="{D5127712-8FDA-40A2-AC35-225AEB666913}">
      <dgm:prSet/>
      <dgm:spPr/>
      <dgm:t>
        <a:bodyPr/>
        <a:lstStyle/>
        <a:p>
          <a:endParaRPr lang="en-US"/>
        </a:p>
      </dgm:t>
    </dgm:pt>
    <dgm:pt modelId="{2C8529AB-89EC-43CE-9FED-BF95ED9F0C90}" type="sibTrans" cxnId="{D5127712-8FDA-40A2-AC35-225AEB666913}">
      <dgm:prSet/>
      <dgm:spPr/>
      <dgm:t>
        <a:bodyPr/>
        <a:lstStyle/>
        <a:p>
          <a:endParaRPr lang="en-US"/>
        </a:p>
      </dgm:t>
    </dgm:pt>
    <dgm:pt modelId="{3891E975-C2E7-47DC-817B-ABD88419D18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Review session week 14 LIC </a:t>
          </a:r>
        </a:p>
        <a:p>
          <a:pPr>
            <a:lnSpc>
              <a:spcPct val="100000"/>
            </a:lnSpc>
          </a:pPr>
          <a:r>
            <a:rPr lang="en-US" dirty="0"/>
            <a:t>via ZOOM - QUB</a:t>
          </a:r>
        </a:p>
      </dgm:t>
    </dgm:pt>
    <dgm:pt modelId="{FC7DED0F-92F2-4208-94CC-B55CE7BC247B}" type="parTrans" cxnId="{5A505BDB-9FDC-4E3E-82AC-0C471A1C09B6}">
      <dgm:prSet/>
      <dgm:spPr/>
      <dgm:t>
        <a:bodyPr/>
        <a:lstStyle/>
        <a:p>
          <a:endParaRPr lang="en-US"/>
        </a:p>
      </dgm:t>
    </dgm:pt>
    <dgm:pt modelId="{0993DC71-8E78-4F58-BFDC-07FB5A6F7992}" type="sibTrans" cxnId="{5A505BDB-9FDC-4E3E-82AC-0C471A1C09B6}">
      <dgm:prSet/>
      <dgm:spPr/>
      <dgm:t>
        <a:bodyPr/>
        <a:lstStyle/>
        <a:p>
          <a:endParaRPr lang="en-US"/>
        </a:p>
      </dgm:t>
    </dgm:pt>
    <dgm:pt modelId="{F7AD574B-9C77-4AE4-9E29-73AAA952114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6 students per group</a:t>
          </a:r>
        </a:p>
      </dgm:t>
    </dgm:pt>
    <dgm:pt modelId="{4C2FAA2C-A02C-4336-A541-4BC4EFA52E0C}" type="parTrans" cxnId="{9FC7207E-01BA-433A-8CC7-479CCF7DB063}">
      <dgm:prSet/>
      <dgm:spPr/>
      <dgm:t>
        <a:bodyPr/>
        <a:lstStyle/>
        <a:p>
          <a:endParaRPr lang="en-GB"/>
        </a:p>
      </dgm:t>
    </dgm:pt>
    <dgm:pt modelId="{8119A49A-59A2-4DD6-AA6C-C9B55B451BEE}" type="sibTrans" cxnId="{9FC7207E-01BA-433A-8CC7-479CCF7DB063}">
      <dgm:prSet/>
      <dgm:spPr/>
      <dgm:t>
        <a:bodyPr/>
        <a:lstStyle/>
        <a:p>
          <a:endParaRPr lang="en-GB"/>
        </a:p>
      </dgm:t>
    </dgm:pt>
    <dgm:pt modelId="{5A6CC4BA-F56E-4A65-8C66-AC85AADC2B37}">
      <dgm:prSet/>
      <dgm:spPr/>
      <dgm:t>
        <a:bodyPr/>
        <a:lstStyle/>
        <a:p>
          <a:r>
            <a:rPr lang="en-US" dirty="0"/>
            <a:t>Students working in pairs or greater</a:t>
          </a:r>
        </a:p>
      </dgm:t>
    </dgm:pt>
    <dgm:pt modelId="{EDF90A78-16F5-4A41-89BD-EECD10D29C0C}" type="parTrans" cxnId="{86156B9E-4AD1-48E2-A66B-649AE46EB74A}">
      <dgm:prSet/>
      <dgm:spPr/>
      <dgm:t>
        <a:bodyPr/>
        <a:lstStyle/>
        <a:p>
          <a:endParaRPr lang="en-GB"/>
        </a:p>
      </dgm:t>
    </dgm:pt>
    <dgm:pt modelId="{18B91D1D-5DDB-4203-A962-141D1222538F}" type="sibTrans" cxnId="{86156B9E-4AD1-48E2-A66B-649AE46EB74A}">
      <dgm:prSet/>
      <dgm:spPr/>
      <dgm:t>
        <a:bodyPr/>
        <a:lstStyle/>
        <a:p>
          <a:endParaRPr lang="en-GB"/>
        </a:p>
      </dgm:t>
    </dgm:pt>
    <dgm:pt modelId="{03630938-732B-46A1-83C8-AE9508652623}" type="pres">
      <dgm:prSet presAssocID="{3DA15E6C-1988-4DD9-A835-4B25ABF9AA99}" presName="Name0" presStyleCnt="0">
        <dgm:presLayoutVars>
          <dgm:dir/>
          <dgm:animLvl val="lvl"/>
          <dgm:resizeHandles val="exact"/>
        </dgm:presLayoutVars>
      </dgm:prSet>
      <dgm:spPr/>
    </dgm:pt>
    <dgm:pt modelId="{A553C10A-F2A8-4639-8CCC-D693C9564265}" type="pres">
      <dgm:prSet presAssocID="{43923949-783D-484D-932E-CC94F7687AEC}" presName="linNode" presStyleCnt="0"/>
      <dgm:spPr/>
    </dgm:pt>
    <dgm:pt modelId="{5A7A2FD6-0310-4396-AB34-EDEC5858F5AB}" type="pres">
      <dgm:prSet presAssocID="{43923949-783D-484D-932E-CC94F7687AEC}" presName="parentText" presStyleLbl="node1" presStyleIdx="0" presStyleCnt="5" custScaleX="107938">
        <dgm:presLayoutVars>
          <dgm:chMax val="1"/>
          <dgm:bulletEnabled val="1"/>
        </dgm:presLayoutVars>
      </dgm:prSet>
      <dgm:spPr/>
    </dgm:pt>
    <dgm:pt modelId="{745AB0BA-1938-46D4-B356-82826F007735}" type="pres">
      <dgm:prSet presAssocID="{5FCBC79E-D5E3-4E84-9DFB-8C5E7D3C881D}" presName="sp" presStyleCnt="0"/>
      <dgm:spPr/>
    </dgm:pt>
    <dgm:pt modelId="{EFC53221-9E6C-43B2-8935-0847A2490D4B}" type="pres">
      <dgm:prSet presAssocID="{195721B7-1D21-478A-893E-2A516DAC3E76}" presName="linNode" presStyleCnt="0"/>
      <dgm:spPr/>
    </dgm:pt>
    <dgm:pt modelId="{B3CBD5B9-B2B5-46B1-A99A-FC19F1F1A5F1}" type="pres">
      <dgm:prSet presAssocID="{195721B7-1D21-478A-893E-2A516DAC3E76}" presName="parentText" presStyleLbl="node1" presStyleIdx="1" presStyleCnt="5" custScaleX="109373">
        <dgm:presLayoutVars>
          <dgm:chMax val="1"/>
          <dgm:bulletEnabled val="1"/>
        </dgm:presLayoutVars>
      </dgm:prSet>
      <dgm:spPr/>
    </dgm:pt>
    <dgm:pt modelId="{80FB3938-7BEF-4B48-B954-E474997336AE}" type="pres">
      <dgm:prSet presAssocID="{2C8529AB-89EC-43CE-9FED-BF95ED9F0C90}" presName="sp" presStyleCnt="0"/>
      <dgm:spPr/>
    </dgm:pt>
    <dgm:pt modelId="{E8ECF95A-666B-4568-B004-3F1703ED7B10}" type="pres">
      <dgm:prSet presAssocID="{3891E975-C2E7-47DC-817B-ABD88419D185}" presName="linNode" presStyleCnt="0"/>
      <dgm:spPr/>
    </dgm:pt>
    <dgm:pt modelId="{988CFA3B-453C-4008-A0B5-4B38EA5FB5BF}" type="pres">
      <dgm:prSet presAssocID="{3891E975-C2E7-47DC-817B-ABD88419D185}" presName="parentText" presStyleLbl="node1" presStyleIdx="2" presStyleCnt="5" custScaleX="110137" custLinFactNeighborX="-1208">
        <dgm:presLayoutVars>
          <dgm:chMax val="1"/>
          <dgm:bulletEnabled val="1"/>
        </dgm:presLayoutVars>
      </dgm:prSet>
      <dgm:spPr/>
    </dgm:pt>
    <dgm:pt modelId="{FF23F14A-156B-411E-AD43-8000D2E01519}" type="pres">
      <dgm:prSet presAssocID="{0993DC71-8E78-4F58-BFDC-07FB5A6F7992}" presName="sp" presStyleCnt="0"/>
      <dgm:spPr/>
    </dgm:pt>
    <dgm:pt modelId="{6E9332D9-F228-4414-A155-0876241FC5A8}" type="pres">
      <dgm:prSet presAssocID="{F7AD574B-9C77-4AE4-9E29-73AAA952114C}" presName="linNode" presStyleCnt="0"/>
      <dgm:spPr/>
    </dgm:pt>
    <dgm:pt modelId="{0100A57D-3183-4081-B8B0-66DE9D50B7F3}" type="pres">
      <dgm:prSet presAssocID="{F7AD574B-9C77-4AE4-9E29-73AAA952114C}" presName="parentText" presStyleLbl="node1" presStyleIdx="3" presStyleCnt="5" custScaleX="110137">
        <dgm:presLayoutVars>
          <dgm:chMax val="1"/>
          <dgm:bulletEnabled val="1"/>
        </dgm:presLayoutVars>
      </dgm:prSet>
      <dgm:spPr/>
    </dgm:pt>
    <dgm:pt modelId="{465C06F6-61E9-4CF5-A195-0DB1B6825050}" type="pres">
      <dgm:prSet presAssocID="{8119A49A-59A2-4DD6-AA6C-C9B55B451BEE}" presName="sp" presStyleCnt="0"/>
      <dgm:spPr/>
    </dgm:pt>
    <dgm:pt modelId="{845A32E2-6375-447B-B3E7-E41B9EAF93EA}" type="pres">
      <dgm:prSet presAssocID="{5A6CC4BA-F56E-4A65-8C66-AC85AADC2B37}" presName="linNode" presStyleCnt="0"/>
      <dgm:spPr/>
    </dgm:pt>
    <dgm:pt modelId="{253A33F8-707A-4B53-92B0-AE3EB3A1A219}" type="pres">
      <dgm:prSet presAssocID="{5A6CC4BA-F56E-4A65-8C66-AC85AADC2B37}" presName="parentText" presStyleLbl="node1" presStyleIdx="4" presStyleCnt="5" custScaleX="109373">
        <dgm:presLayoutVars>
          <dgm:chMax val="1"/>
          <dgm:bulletEnabled val="1"/>
        </dgm:presLayoutVars>
      </dgm:prSet>
      <dgm:spPr/>
    </dgm:pt>
  </dgm:ptLst>
  <dgm:cxnLst>
    <dgm:cxn modelId="{FAAC000F-B5C3-408A-AC6D-AE5761FF3094}" type="presOf" srcId="{3DA15E6C-1988-4DD9-A835-4B25ABF9AA99}" destId="{03630938-732B-46A1-83C8-AE9508652623}" srcOrd="0" destOrd="0" presId="urn:microsoft.com/office/officeart/2005/8/layout/vList5"/>
    <dgm:cxn modelId="{D5127712-8FDA-40A2-AC35-225AEB666913}" srcId="{3DA15E6C-1988-4DD9-A835-4B25ABF9AA99}" destId="{195721B7-1D21-478A-893E-2A516DAC3E76}" srcOrd="1" destOrd="0" parTransId="{83762B6C-34F1-4EAE-8C1F-CA03F05F6028}" sibTransId="{2C8529AB-89EC-43CE-9FED-BF95ED9F0C90}"/>
    <dgm:cxn modelId="{FF19B525-1D3D-4343-831B-AEA26CB20485}" type="presOf" srcId="{F7AD574B-9C77-4AE4-9E29-73AAA952114C}" destId="{0100A57D-3183-4081-B8B0-66DE9D50B7F3}" srcOrd="0" destOrd="0" presId="urn:microsoft.com/office/officeart/2005/8/layout/vList5"/>
    <dgm:cxn modelId="{4CD2986D-6E11-478E-B66C-519E3E8E4294}" type="presOf" srcId="{3891E975-C2E7-47DC-817B-ABD88419D185}" destId="{988CFA3B-453C-4008-A0B5-4B38EA5FB5BF}" srcOrd="0" destOrd="0" presId="urn:microsoft.com/office/officeart/2005/8/layout/vList5"/>
    <dgm:cxn modelId="{4A83A374-0AA6-466E-AA59-40FAAF837749}" type="presOf" srcId="{43923949-783D-484D-932E-CC94F7687AEC}" destId="{5A7A2FD6-0310-4396-AB34-EDEC5858F5AB}" srcOrd="0" destOrd="0" presId="urn:microsoft.com/office/officeart/2005/8/layout/vList5"/>
    <dgm:cxn modelId="{9FC7207E-01BA-433A-8CC7-479CCF7DB063}" srcId="{3DA15E6C-1988-4DD9-A835-4B25ABF9AA99}" destId="{F7AD574B-9C77-4AE4-9E29-73AAA952114C}" srcOrd="3" destOrd="0" parTransId="{4C2FAA2C-A02C-4336-A541-4BC4EFA52E0C}" sibTransId="{8119A49A-59A2-4DD6-AA6C-C9B55B451BEE}"/>
    <dgm:cxn modelId="{86156B9E-4AD1-48E2-A66B-649AE46EB74A}" srcId="{3DA15E6C-1988-4DD9-A835-4B25ABF9AA99}" destId="{5A6CC4BA-F56E-4A65-8C66-AC85AADC2B37}" srcOrd="4" destOrd="0" parTransId="{EDF90A78-16F5-4A41-89BD-EECD10D29C0C}" sibTransId="{18B91D1D-5DDB-4203-A962-141D1222538F}"/>
    <dgm:cxn modelId="{CDB6E3B3-7C86-4ABF-BE18-174D8E04C08D}" type="presOf" srcId="{5A6CC4BA-F56E-4A65-8C66-AC85AADC2B37}" destId="{253A33F8-707A-4B53-92B0-AE3EB3A1A219}" srcOrd="0" destOrd="0" presId="urn:microsoft.com/office/officeart/2005/8/layout/vList5"/>
    <dgm:cxn modelId="{62D5B7BA-0652-4475-8D28-17F465E5BA6A}" type="presOf" srcId="{195721B7-1D21-478A-893E-2A516DAC3E76}" destId="{B3CBD5B9-B2B5-46B1-A99A-FC19F1F1A5F1}" srcOrd="0" destOrd="0" presId="urn:microsoft.com/office/officeart/2005/8/layout/vList5"/>
    <dgm:cxn modelId="{50547EC1-54B1-4E27-AD02-E145B79F3A0B}" srcId="{3DA15E6C-1988-4DD9-A835-4B25ABF9AA99}" destId="{43923949-783D-484D-932E-CC94F7687AEC}" srcOrd="0" destOrd="0" parTransId="{B73F6348-B38B-4D43-BEB5-CF031DE1C9DB}" sibTransId="{5FCBC79E-D5E3-4E84-9DFB-8C5E7D3C881D}"/>
    <dgm:cxn modelId="{5A505BDB-9FDC-4E3E-82AC-0C471A1C09B6}" srcId="{3DA15E6C-1988-4DD9-A835-4B25ABF9AA99}" destId="{3891E975-C2E7-47DC-817B-ABD88419D185}" srcOrd="2" destOrd="0" parTransId="{FC7DED0F-92F2-4208-94CC-B55CE7BC247B}" sibTransId="{0993DC71-8E78-4F58-BFDC-07FB5A6F7992}"/>
    <dgm:cxn modelId="{2BC7EF97-75CA-48CE-9628-4505176DDD16}" type="presParOf" srcId="{03630938-732B-46A1-83C8-AE9508652623}" destId="{A553C10A-F2A8-4639-8CCC-D693C9564265}" srcOrd="0" destOrd="0" presId="urn:microsoft.com/office/officeart/2005/8/layout/vList5"/>
    <dgm:cxn modelId="{24497B97-FCA9-43B2-B0B5-6C1BBBB05149}" type="presParOf" srcId="{A553C10A-F2A8-4639-8CCC-D693C9564265}" destId="{5A7A2FD6-0310-4396-AB34-EDEC5858F5AB}" srcOrd="0" destOrd="0" presId="urn:microsoft.com/office/officeart/2005/8/layout/vList5"/>
    <dgm:cxn modelId="{23188360-4052-4761-BA88-EE80975085F7}" type="presParOf" srcId="{03630938-732B-46A1-83C8-AE9508652623}" destId="{745AB0BA-1938-46D4-B356-82826F007735}" srcOrd="1" destOrd="0" presId="urn:microsoft.com/office/officeart/2005/8/layout/vList5"/>
    <dgm:cxn modelId="{C7ADFEDA-ED6A-4D05-B78C-69E07D30E9D0}" type="presParOf" srcId="{03630938-732B-46A1-83C8-AE9508652623}" destId="{EFC53221-9E6C-43B2-8935-0847A2490D4B}" srcOrd="2" destOrd="0" presId="urn:microsoft.com/office/officeart/2005/8/layout/vList5"/>
    <dgm:cxn modelId="{1500637D-13E8-4B6B-AFEC-4D4973D5933F}" type="presParOf" srcId="{EFC53221-9E6C-43B2-8935-0847A2490D4B}" destId="{B3CBD5B9-B2B5-46B1-A99A-FC19F1F1A5F1}" srcOrd="0" destOrd="0" presId="urn:microsoft.com/office/officeart/2005/8/layout/vList5"/>
    <dgm:cxn modelId="{54656F30-73A8-44E2-A116-A3310FB9C420}" type="presParOf" srcId="{03630938-732B-46A1-83C8-AE9508652623}" destId="{80FB3938-7BEF-4B48-B954-E474997336AE}" srcOrd="3" destOrd="0" presId="urn:microsoft.com/office/officeart/2005/8/layout/vList5"/>
    <dgm:cxn modelId="{DD57D685-5950-458D-A040-5BECF0179AFE}" type="presParOf" srcId="{03630938-732B-46A1-83C8-AE9508652623}" destId="{E8ECF95A-666B-4568-B004-3F1703ED7B10}" srcOrd="4" destOrd="0" presId="urn:microsoft.com/office/officeart/2005/8/layout/vList5"/>
    <dgm:cxn modelId="{4E27F97D-A117-4B3C-84C5-12899E57F754}" type="presParOf" srcId="{E8ECF95A-666B-4568-B004-3F1703ED7B10}" destId="{988CFA3B-453C-4008-A0B5-4B38EA5FB5BF}" srcOrd="0" destOrd="0" presId="urn:microsoft.com/office/officeart/2005/8/layout/vList5"/>
    <dgm:cxn modelId="{C0EB3C5A-B117-491C-992C-BBF757260803}" type="presParOf" srcId="{03630938-732B-46A1-83C8-AE9508652623}" destId="{FF23F14A-156B-411E-AD43-8000D2E01519}" srcOrd="5" destOrd="0" presId="urn:microsoft.com/office/officeart/2005/8/layout/vList5"/>
    <dgm:cxn modelId="{A265FF2D-47BE-4BF5-8344-88DBAFCC82C0}" type="presParOf" srcId="{03630938-732B-46A1-83C8-AE9508652623}" destId="{6E9332D9-F228-4414-A155-0876241FC5A8}" srcOrd="6" destOrd="0" presId="urn:microsoft.com/office/officeart/2005/8/layout/vList5"/>
    <dgm:cxn modelId="{7312C526-96F0-4826-919C-5347096F01B0}" type="presParOf" srcId="{6E9332D9-F228-4414-A155-0876241FC5A8}" destId="{0100A57D-3183-4081-B8B0-66DE9D50B7F3}" srcOrd="0" destOrd="0" presId="urn:microsoft.com/office/officeart/2005/8/layout/vList5"/>
    <dgm:cxn modelId="{0BA11337-939C-4BC2-AB32-E216D299E86F}" type="presParOf" srcId="{03630938-732B-46A1-83C8-AE9508652623}" destId="{465C06F6-61E9-4CF5-A195-0DB1B6825050}" srcOrd="7" destOrd="0" presId="urn:microsoft.com/office/officeart/2005/8/layout/vList5"/>
    <dgm:cxn modelId="{628BCF2E-8041-4FD2-B19F-A14847A9CD0D}" type="presParOf" srcId="{03630938-732B-46A1-83C8-AE9508652623}" destId="{845A32E2-6375-447B-B3E7-E41B9EAF93EA}" srcOrd="8" destOrd="0" presId="urn:microsoft.com/office/officeart/2005/8/layout/vList5"/>
    <dgm:cxn modelId="{847DE54B-636E-435C-ADCA-620E4DF0B813}" type="presParOf" srcId="{845A32E2-6375-447B-B3E7-E41B9EAF93EA}" destId="{253A33F8-707A-4B53-92B0-AE3EB3A1A21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DA15E6C-1988-4DD9-A835-4B25ABF9AA99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3630938-732B-46A1-83C8-AE9508652623}" type="pres">
      <dgm:prSet presAssocID="{3DA15E6C-1988-4DD9-A835-4B25ABF9AA99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DA0E0367-ACC7-475C-865D-A0E0D99C9C26}" type="presOf" srcId="{3DA15E6C-1988-4DD9-A835-4B25ABF9AA99}" destId="{03630938-732B-46A1-83C8-AE950865262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DA15E6C-1988-4DD9-A835-4B25ABF9AA99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3923949-783D-484D-932E-CC94F7687AE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Housekeeping</a:t>
          </a:r>
        </a:p>
      </dgm:t>
    </dgm:pt>
    <dgm:pt modelId="{B73F6348-B38B-4D43-BEB5-CF031DE1C9DB}" type="parTrans" cxnId="{50547EC1-54B1-4E27-AD02-E145B79F3A0B}">
      <dgm:prSet/>
      <dgm:spPr/>
      <dgm:t>
        <a:bodyPr/>
        <a:lstStyle/>
        <a:p>
          <a:endParaRPr lang="en-US"/>
        </a:p>
      </dgm:t>
    </dgm:pt>
    <dgm:pt modelId="{5FCBC79E-D5E3-4E84-9DFB-8C5E7D3C881D}" type="sibTrans" cxnId="{50547EC1-54B1-4E27-AD02-E145B79F3A0B}">
      <dgm:prSet/>
      <dgm:spPr/>
      <dgm:t>
        <a:bodyPr/>
        <a:lstStyle/>
        <a:p>
          <a:endParaRPr lang="en-US"/>
        </a:p>
      </dgm:t>
    </dgm:pt>
    <dgm:pt modelId="{195721B7-1D21-478A-893E-2A516DAC3E7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MyProgress</a:t>
          </a:r>
          <a:endParaRPr lang="en-US" dirty="0"/>
        </a:p>
      </dgm:t>
    </dgm:pt>
    <dgm:pt modelId="{83762B6C-34F1-4EAE-8C1F-CA03F05F6028}" type="parTrans" cxnId="{D5127712-8FDA-40A2-AC35-225AEB666913}">
      <dgm:prSet/>
      <dgm:spPr/>
      <dgm:t>
        <a:bodyPr/>
        <a:lstStyle/>
        <a:p>
          <a:endParaRPr lang="en-US"/>
        </a:p>
      </dgm:t>
    </dgm:pt>
    <dgm:pt modelId="{2C8529AB-89EC-43CE-9FED-BF95ED9F0C90}" type="sibTrans" cxnId="{D5127712-8FDA-40A2-AC35-225AEB666913}">
      <dgm:prSet/>
      <dgm:spPr/>
      <dgm:t>
        <a:bodyPr/>
        <a:lstStyle/>
        <a:p>
          <a:endParaRPr lang="en-US"/>
        </a:p>
      </dgm:t>
    </dgm:pt>
    <dgm:pt modelId="{3891E975-C2E7-47DC-817B-ABD88419D18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Meet the MDT</a:t>
          </a:r>
        </a:p>
      </dgm:t>
    </dgm:pt>
    <dgm:pt modelId="{FC7DED0F-92F2-4208-94CC-B55CE7BC247B}" type="parTrans" cxnId="{5A505BDB-9FDC-4E3E-82AC-0C471A1C09B6}">
      <dgm:prSet/>
      <dgm:spPr/>
      <dgm:t>
        <a:bodyPr/>
        <a:lstStyle/>
        <a:p>
          <a:endParaRPr lang="en-US"/>
        </a:p>
      </dgm:t>
    </dgm:pt>
    <dgm:pt modelId="{0993DC71-8E78-4F58-BFDC-07FB5A6F7992}" type="sibTrans" cxnId="{5A505BDB-9FDC-4E3E-82AC-0C471A1C09B6}">
      <dgm:prSet/>
      <dgm:spPr/>
      <dgm:t>
        <a:bodyPr/>
        <a:lstStyle/>
        <a:p>
          <a:endParaRPr lang="en-US"/>
        </a:p>
      </dgm:t>
    </dgm:pt>
    <dgm:pt modelId="{F7AD574B-9C77-4AE4-9E29-73AAA952114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What to expect in GP</a:t>
          </a:r>
        </a:p>
      </dgm:t>
    </dgm:pt>
    <dgm:pt modelId="{4C2FAA2C-A02C-4336-A541-4BC4EFA52E0C}" type="parTrans" cxnId="{9FC7207E-01BA-433A-8CC7-479CCF7DB063}">
      <dgm:prSet/>
      <dgm:spPr/>
      <dgm:t>
        <a:bodyPr/>
        <a:lstStyle/>
        <a:p>
          <a:endParaRPr lang="en-GB"/>
        </a:p>
      </dgm:t>
    </dgm:pt>
    <dgm:pt modelId="{8119A49A-59A2-4DD6-AA6C-C9B55B451BEE}" type="sibTrans" cxnId="{9FC7207E-01BA-433A-8CC7-479CCF7DB063}">
      <dgm:prSet/>
      <dgm:spPr/>
      <dgm:t>
        <a:bodyPr/>
        <a:lstStyle/>
        <a:p>
          <a:endParaRPr lang="en-GB"/>
        </a:p>
      </dgm:t>
    </dgm:pt>
    <dgm:pt modelId="{0375AB88-2DB3-4AAE-8A63-272E4A354224}">
      <dgm:prSet/>
      <dgm:spPr/>
      <dgm:t>
        <a:bodyPr/>
        <a:lstStyle/>
        <a:p>
          <a:r>
            <a:rPr lang="en-US" dirty="0"/>
            <a:t>EPA/CBD/VPC</a:t>
          </a:r>
        </a:p>
      </dgm:t>
    </dgm:pt>
    <dgm:pt modelId="{6A20EA3E-D95F-4248-99D5-F9A6573A1917}" type="parTrans" cxnId="{98725FEA-66E7-478C-84E0-5D4371C9168B}">
      <dgm:prSet/>
      <dgm:spPr/>
      <dgm:t>
        <a:bodyPr/>
        <a:lstStyle/>
        <a:p>
          <a:endParaRPr lang="en-GB"/>
        </a:p>
      </dgm:t>
    </dgm:pt>
    <dgm:pt modelId="{58697F7B-5653-4B67-8BB9-21FD5DC05C48}" type="sibTrans" cxnId="{98725FEA-66E7-478C-84E0-5D4371C9168B}">
      <dgm:prSet/>
      <dgm:spPr/>
      <dgm:t>
        <a:bodyPr/>
        <a:lstStyle/>
        <a:p>
          <a:endParaRPr lang="en-GB"/>
        </a:p>
      </dgm:t>
    </dgm:pt>
    <dgm:pt modelId="{03630938-732B-46A1-83C8-AE9508652623}" type="pres">
      <dgm:prSet presAssocID="{3DA15E6C-1988-4DD9-A835-4B25ABF9AA99}" presName="Name0" presStyleCnt="0">
        <dgm:presLayoutVars>
          <dgm:dir/>
          <dgm:animLvl val="lvl"/>
          <dgm:resizeHandles val="exact"/>
        </dgm:presLayoutVars>
      </dgm:prSet>
      <dgm:spPr/>
    </dgm:pt>
    <dgm:pt modelId="{A553C10A-F2A8-4639-8CCC-D693C9564265}" type="pres">
      <dgm:prSet presAssocID="{43923949-783D-484D-932E-CC94F7687AEC}" presName="linNode" presStyleCnt="0"/>
      <dgm:spPr/>
    </dgm:pt>
    <dgm:pt modelId="{5A7A2FD6-0310-4396-AB34-EDEC5858F5AB}" type="pres">
      <dgm:prSet presAssocID="{43923949-783D-484D-932E-CC94F7687AEC}" presName="parentText" presStyleLbl="node1" presStyleIdx="0" presStyleCnt="5" custScaleX="107938" custLinFactY="10028" custLinFactNeighborX="-2926" custLinFactNeighborY="100000">
        <dgm:presLayoutVars>
          <dgm:chMax val="1"/>
          <dgm:bulletEnabled val="1"/>
        </dgm:presLayoutVars>
      </dgm:prSet>
      <dgm:spPr/>
    </dgm:pt>
    <dgm:pt modelId="{745AB0BA-1938-46D4-B356-82826F007735}" type="pres">
      <dgm:prSet presAssocID="{5FCBC79E-D5E3-4E84-9DFB-8C5E7D3C881D}" presName="sp" presStyleCnt="0"/>
      <dgm:spPr/>
    </dgm:pt>
    <dgm:pt modelId="{EFC53221-9E6C-43B2-8935-0847A2490D4B}" type="pres">
      <dgm:prSet presAssocID="{195721B7-1D21-478A-893E-2A516DAC3E76}" presName="linNode" presStyleCnt="0"/>
      <dgm:spPr/>
    </dgm:pt>
    <dgm:pt modelId="{B3CBD5B9-B2B5-46B1-A99A-FC19F1F1A5F1}" type="pres">
      <dgm:prSet presAssocID="{195721B7-1D21-478A-893E-2A516DAC3E76}" presName="parentText" presStyleLbl="node1" presStyleIdx="1" presStyleCnt="5" custScaleX="107860" custLinFactY="100000" custLinFactNeighborX="-3342" custLinFactNeighborY="110337">
        <dgm:presLayoutVars>
          <dgm:chMax val="1"/>
          <dgm:bulletEnabled val="1"/>
        </dgm:presLayoutVars>
      </dgm:prSet>
      <dgm:spPr/>
    </dgm:pt>
    <dgm:pt modelId="{80FB3938-7BEF-4B48-B954-E474997336AE}" type="pres">
      <dgm:prSet presAssocID="{2C8529AB-89EC-43CE-9FED-BF95ED9F0C90}" presName="sp" presStyleCnt="0"/>
      <dgm:spPr/>
    </dgm:pt>
    <dgm:pt modelId="{E8ECF95A-666B-4568-B004-3F1703ED7B10}" type="pres">
      <dgm:prSet presAssocID="{3891E975-C2E7-47DC-817B-ABD88419D185}" presName="linNode" presStyleCnt="0"/>
      <dgm:spPr/>
    </dgm:pt>
    <dgm:pt modelId="{988CFA3B-453C-4008-A0B5-4B38EA5FB5BF}" type="pres">
      <dgm:prSet presAssocID="{3891E975-C2E7-47DC-817B-ABD88419D185}" presName="parentText" presStyleLbl="node1" presStyleIdx="2" presStyleCnt="5" custScaleX="109227" custLinFactNeighborX="-4026">
        <dgm:presLayoutVars>
          <dgm:chMax val="1"/>
          <dgm:bulletEnabled val="1"/>
        </dgm:presLayoutVars>
      </dgm:prSet>
      <dgm:spPr/>
    </dgm:pt>
    <dgm:pt modelId="{FF23F14A-156B-411E-AD43-8000D2E01519}" type="pres">
      <dgm:prSet presAssocID="{0993DC71-8E78-4F58-BFDC-07FB5A6F7992}" presName="sp" presStyleCnt="0"/>
      <dgm:spPr/>
    </dgm:pt>
    <dgm:pt modelId="{6E9332D9-F228-4414-A155-0876241FC5A8}" type="pres">
      <dgm:prSet presAssocID="{F7AD574B-9C77-4AE4-9E29-73AAA952114C}" presName="linNode" presStyleCnt="0"/>
      <dgm:spPr/>
    </dgm:pt>
    <dgm:pt modelId="{0100A57D-3183-4081-B8B0-66DE9D50B7F3}" type="pres">
      <dgm:prSet presAssocID="{F7AD574B-9C77-4AE4-9E29-73AAA952114C}" presName="parentText" presStyleLbl="node1" presStyleIdx="3" presStyleCnt="5" custScaleX="107253" custLinFactY="-104906" custLinFactNeighborX="-4026" custLinFactNeighborY="-200000">
        <dgm:presLayoutVars>
          <dgm:chMax val="1"/>
          <dgm:bulletEnabled val="1"/>
        </dgm:presLayoutVars>
      </dgm:prSet>
      <dgm:spPr/>
    </dgm:pt>
    <dgm:pt modelId="{CE8634DF-0B29-4D06-91AD-306BB317F084}" type="pres">
      <dgm:prSet presAssocID="{8119A49A-59A2-4DD6-AA6C-C9B55B451BEE}" presName="sp" presStyleCnt="0"/>
      <dgm:spPr/>
    </dgm:pt>
    <dgm:pt modelId="{6C064E65-24DE-43AA-A0BD-13F7A4E4182B}" type="pres">
      <dgm:prSet presAssocID="{0375AB88-2DB3-4AAE-8A63-272E4A354224}" presName="linNode" presStyleCnt="0"/>
      <dgm:spPr/>
    </dgm:pt>
    <dgm:pt modelId="{E0BBFE6B-AF6D-4CF7-AD05-BC1CCA4BABC5}" type="pres">
      <dgm:prSet presAssocID="{0375AB88-2DB3-4AAE-8A63-272E4A354224}" presName="parentText" presStyleLbl="node1" presStyleIdx="4" presStyleCnt="5" custScaleX="107938" custLinFactNeighborX="-3381" custLinFactNeighborY="-7730">
        <dgm:presLayoutVars>
          <dgm:chMax val="1"/>
          <dgm:bulletEnabled val="1"/>
        </dgm:presLayoutVars>
      </dgm:prSet>
      <dgm:spPr/>
    </dgm:pt>
  </dgm:ptLst>
  <dgm:cxnLst>
    <dgm:cxn modelId="{FAAC000F-B5C3-408A-AC6D-AE5761FF3094}" type="presOf" srcId="{3DA15E6C-1988-4DD9-A835-4B25ABF9AA99}" destId="{03630938-732B-46A1-83C8-AE9508652623}" srcOrd="0" destOrd="0" presId="urn:microsoft.com/office/officeart/2005/8/layout/vList5"/>
    <dgm:cxn modelId="{D5127712-8FDA-40A2-AC35-225AEB666913}" srcId="{3DA15E6C-1988-4DD9-A835-4B25ABF9AA99}" destId="{195721B7-1D21-478A-893E-2A516DAC3E76}" srcOrd="1" destOrd="0" parTransId="{83762B6C-34F1-4EAE-8C1F-CA03F05F6028}" sibTransId="{2C8529AB-89EC-43CE-9FED-BF95ED9F0C90}"/>
    <dgm:cxn modelId="{FF19B525-1D3D-4343-831B-AEA26CB20485}" type="presOf" srcId="{F7AD574B-9C77-4AE4-9E29-73AAA952114C}" destId="{0100A57D-3183-4081-B8B0-66DE9D50B7F3}" srcOrd="0" destOrd="0" presId="urn:microsoft.com/office/officeart/2005/8/layout/vList5"/>
    <dgm:cxn modelId="{4CD2986D-6E11-478E-B66C-519E3E8E4294}" type="presOf" srcId="{3891E975-C2E7-47DC-817B-ABD88419D185}" destId="{988CFA3B-453C-4008-A0B5-4B38EA5FB5BF}" srcOrd="0" destOrd="0" presId="urn:microsoft.com/office/officeart/2005/8/layout/vList5"/>
    <dgm:cxn modelId="{4A83A374-0AA6-466E-AA59-40FAAF837749}" type="presOf" srcId="{43923949-783D-484D-932E-CC94F7687AEC}" destId="{5A7A2FD6-0310-4396-AB34-EDEC5858F5AB}" srcOrd="0" destOrd="0" presId="urn:microsoft.com/office/officeart/2005/8/layout/vList5"/>
    <dgm:cxn modelId="{9FC7207E-01BA-433A-8CC7-479CCF7DB063}" srcId="{3DA15E6C-1988-4DD9-A835-4B25ABF9AA99}" destId="{F7AD574B-9C77-4AE4-9E29-73AAA952114C}" srcOrd="3" destOrd="0" parTransId="{4C2FAA2C-A02C-4336-A541-4BC4EFA52E0C}" sibTransId="{8119A49A-59A2-4DD6-AA6C-C9B55B451BEE}"/>
    <dgm:cxn modelId="{62D5B7BA-0652-4475-8D28-17F465E5BA6A}" type="presOf" srcId="{195721B7-1D21-478A-893E-2A516DAC3E76}" destId="{B3CBD5B9-B2B5-46B1-A99A-FC19F1F1A5F1}" srcOrd="0" destOrd="0" presId="urn:microsoft.com/office/officeart/2005/8/layout/vList5"/>
    <dgm:cxn modelId="{50547EC1-54B1-4E27-AD02-E145B79F3A0B}" srcId="{3DA15E6C-1988-4DD9-A835-4B25ABF9AA99}" destId="{43923949-783D-484D-932E-CC94F7687AEC}" srcOrd="0" destOrd="0" parTransId="{B73F6348-B38B-4D43-BEB5-CF031DE1C9DB}" sibTransId="{5FCBC79E-D5E3-4E84-9DFB-8C5E7D3C881D}"/>
    <dgm:cxn modelId="{ACFB9ED0-C8E4-4489-8CC9-DCEE803FD07F}" type="presOf" srcId="{0375AB88-2DB3-4AAE-8A63-272E4A354224}" destId="{E0BBFE6B-AF6D-4CF7-AD05-BC1CCA4BABC5}" srcOrd="0" destOrd="0" presId="urn:microsoft.com/office/officeart/2005/8/layout/vList5"/>
    <dgm:cxn modelId="{5A505BDB-9FDC-4E3E-82AC-0C471A1C09B6}" srcId="{3DA15E6C-1988-4DD9-A835-4B25ABF9AA99}" destId="{3891E975-C2E7-47DC-817B-ABD88419D185}" srcOrd="2" destOrd="0" parTransId="{FC7DED0F-92F2-4208-94CC-B55CE7BC247B}" sibTransId="{0993DC71-8E78-4F58-BFDC-07FB5A6F7992}"/>
    <dgm:cxn modelId="{98725FEA-66E7-478C-84E0-5D4371C9168B}" srcId="{3DA15E6C-1988-4DD9-A835-4B25ABF9AA99}" destId="{0375AB88-2DB3-4AAE-8A63-272E4A354224}" srcOrd="4" destOrd="0" parTransId="{6A20EA3E-D95F-4248-99D5-F9A6573A1917}" sibTransId="{58697F7B-5653-4B67-8BB9-21FD5DC05C48}"/>
    <dgm:cxn modelId="{2BC7EF97-75CA-48CE-9628-4505176DDD16}" type="presParOf" srcId="{03630938-732B-46A1-83C8-AE9508652623}" destId="{A553C10A-F2A8-4639-8CCC-D693C9564265}" srcOrd="0" destOrd="0" presId="urn:microsoft.com/office/officeart/2005/8/layout/vList5"/>
    <dgm:cxn modelId="{24497B97-FCA9-43B2-B0B5-6C1BBBB05149}" type="presParOf" srcId="{A553C10A-F2A8-4639-8CCC-D693C9564265}" destId="{5A7A2FD6-0310-4396-AB34-EDEC5858F5AB}" srcOrd="0" destOrd="0" presId="urn:microsoft.com/office/officeart/2005/8/layout/vList5"/>
    <dgm:cxn modelId="{23188360-4052-4761-BA88-EE80975085F7}" type="presParOf" srcId="{03630938-732B-46A1-83C8-AE9508652623}" destId="{745AB0BA-1938-46D4-B356-82826F007735}" srcOrd="1" destOrd="0" presId="urn:microsoft.com/office/officeart/2005/8/layout/vList5"/>
    <dgm:cxn modelId="{C7ADFEDA-ED6A-4D05-B78C-69E07D30E9D0}" type="presParOf" srcId="{03630938-732B-46A1-83C8-AE9508652623}" destId="{EFC53221-9E6C-43B2-8935-0847A2490D4B}" srcOrd="2" destOrd="0" presId="urn:microsoft.com/office/officeart/2005/8/layout/vList5"/>
    <dgm:cxn modelId="{1500637D-13E8-4B6B-AFEC-4D4973D5933F}" type="presParOf" srcId="{EFC53221-9E6C-43B2-8935-0847A2490D4B}" destId="{B3CBD5B9-B2B5-46B1-A99A-FC19F1F1A5F1}" srcOrd="0" destOrd="0" presId="urn:microsoft.com/office/officeart/2005/8/layout/vList5"/>
    <dgm:cxn modelId="{54656F30-73A8-44E2-A116-A3310FB9C420}" type="presParOf" srcId="{03630938-732B-46A1-83C8-AE9508652623}" destId="{80FB3938-7BEF-4B48-B954-E474997336AE}" srcOrd="3" destOrd="0" presId="urn:microsoft.com/office/officeart/2005/8/layout/vList5"/>
    <dgm:cxn modelId="{DD57D685-5950-458D-A040-5BECF0179AFE}" type="presParOf" srcId="{03630938-732B-46A1-83C8-AE9508652623}" destId="{E8ECF95A-666B-4568-B004-3F1703ED7B10}" srcOrd="4" destOrd="0" presId="urn:microsoft.com/office/officeart/2005/8/layout/vList5"/>
    <dgm:cxn modelId="{4E27F97D-A117-4B3C-84C5-12899E57F754}" type="presParOf" srcId="{E8ECF95A-666B-4568-B004-3F1703ED7B10}" destId="{988CFA3B-453C-4008-A0B5-4B38EA5FB5BF}" srcOrd="0" destOrd="0" presId="urn:microsoft.com/office/officeart/2005/8/layout/vList5"/>
    <dgm:cxn modelId="{C0EB3C5A-B117-491C-992C-BBF757260803}" type="presParOf" srcId="{03630938-732B-46A1-83C8-AE9508652623}" destId="{FF23F14A-156B-411E-AD43-8000D2E01519}" srcOrd="5" destOrd="0" presId="urn:microsoft.com/office/officeart/2005/8/layout/vList5"/>
    <dgm:cxn modelId="{A265FF2D-47BE-4BF5-8344-88DBAFCC82C0}" type="presParOf" srcId="{03630938-732B-46A1-83C8-AE9508652623}" destId="{6E9332D9-F228-4414-A155-0876241FC5A8}" srcOrd="6" destOrd="0" presId="urn:microsoft.com/office/officeart/2005/8/layout/vList5"/>
    <dgm:cxn modelId="{7312C526-96F0-4826-919C-5347096F01B0}" type="presParOf" srcId="{6E9332D9-F228-4414-A155-0876241FC5A8}" destId="{0100A57D-3183-4081-B8B0-66DE9D50B7F3}" srcOrd="0" destOrd="0" presId="urn:microsoft.com/office/officeart/2005/8/layout/vList5"/>
    <dgm:cxn modelId="{A6F87A4D-B8AA-4A91-85EA-61E7B168B536}" type="presParOf" srcId="{03630938-732B-46A1-83C8-AE9508652623}" destId="{CE8634DF-0B29-4D06-91AD-306BB317F084}" srcOrd="7" destOrd="0" presId="urn:microsoft.com/office/officeart/2005/8/layout/vList5"/>
    <dgm:cxn modelId="{33C8AA8C-9ECE-41DC-8C31-64F9B2DEAFFB}" type="presParOf" srcId="{03630938-732B-46A1-83C8-AE9508652623}" destId="{6C064E65-24DE-43AA-A0BD-13F7A4E4182B}" srcOrd="8" destOrd="0" presId="urn:microsoft.com/office/officeart/2005/8/layout/vList5"/>
    <dgm:cxn modelId="{BB30603A-F09C-4404-BC31-FC45E66DEE21}" type="presParOf" srcId="{6C064E65-24DE-43AA-A0BD-13F7A4E4182B}" destId="{E0BBFE6B-AF6D-4CF7-AD05-BC1CCA4BABC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BF7C4-C66C-4452-B539-CD0300C38D83}">
      <dsp:nvSpPr>
        <dsp:cNvPr id="0" name=""/>
        <dsp:cNvSpPr/>
      </dsp:nvSpPr>
      <dsp:spPr>
        <a:xfrm>
          <a:off x="0" y="2285"/>
          <a:ext cx="10395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B56A7C-7ADB-4DC3-BE25-929B0C81BC63}">
      <dsp:nvSpPr>
        <dsp:cNvPr id="0" name=""/>
        <dsp:cNvSpPr/>
      </dsp:nvSpPr>
      <dsp:spPr>
        <a:xfrm>
          <a:off x="0" y="2285"/>
          <a:ext cx="10395480" cy="779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Add your name and cypher code to the chat with your practice code to ensure SUMDE payment</a:t>
          </a:r>
        </a:p>
      </dsp:txBody>
      <dsp:txXfrm>
        <a:off x="0" y="2285"/>
        <a:ext cx="10395480" cy="779238"/>
      </dsp:txXfrm>
    </dsp:sp>
    <dsp:sp modelId="{470DDF5E-45CF-4642-9273-87E61B728931}">
      <dsp:nvSpPr>
        <dsp:cNvPr id="0" name=""/>
        <dsp:cNvSpPr/>
      </dsp:nvSpPr>
      <dsp:spPr>
        <a:xfrm>
          <a:off x="0" y="781523"/>
          <a:ext cx="10395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4B84B-6BF6-485B-B125-F87495454CE2}">
      <dsp:nvSpPr>
        <dsp:cNvPr id="0" name=""/>
        <dsp:cNvSpPr/>
      </dsp:nvSpPr>
      <dsp:spPr>
        <a:xfrm>
          <a:off x="0" y="781523"/>
          <a:ext cx="10395480" cy="779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Session is informal</a:t>
          </a:r>
        </a:p>
      </dsp:txBody>
      <dsp:txXfrm>
        <a:off x="0" y="781523"/>
        <a:ext cx="10395480" cy="779238"/>
      </dsp:txXfrm>
    </dsp:sp>
    <dsp:sp modelId="{7C25BDDD-E657-4E9F-B383-76CECD21940C}">
      <dsp:nvSpPr>
        <dsp:cNvPr id="0" name=""/>
        <dsp:cNvSpPr/>
      </dsp:nvSpPr>
      <dsp:spPr>
        <a:xfrm>
          <a:off x="0" y="1560761"/>
          <a:ext cx="10395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9B4D93-64AB-4C76-9AF9-34459E52313B}">
      <dsp:nvSpPr>
        <dsp:cNvPr id="0" name=""/>
        <dsp:cNvSpPr/>
      </dsp:nvSpPr>
      <dsp:spPr>
        <a:xfrm>
          <a:off x="0" y="1560761"/>
          <a:ext cx="10395480" cy="779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Add questions/comments in chat</a:t>
          </a:r>
        </a:p>
      </dsp:txBody>
      <dsp:txXfrm>
        <a:off x="0" y="1560761"/>
        <a:ext cx="10395480" cy="779238"/>
      </dsp:txXfrm>
    </dsp:sp>
    <dsp:sp modelId="{4E0DEE14-FF80-4714-97EC-31CF68F841F1}">
      <dsp:nvSpPr>
        <dsp:cNvPr id="0" name=""/>
        <dsp:cNvSpPr/>
      </dsp:nvSpPr>
      <dsp:spPr>
        <a:xfrm>
          <a:off x="0" y="2340000"/>
          <a:ext cx="10395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2E96BC-CF77-4080-860E-B3E4ADE61BD6}">
      <dsp:nvSpPr>
        <dsp:cNvPr id="0" name=""/>
        <dsp:cNvSpPr/>
      </dsp:nvSpPr>
      <dsp:spPr>
        <a:xfrm>
          <a:off x="0" y="2340000"/>
          <a:ext cx="10395480" cy="779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Feel free to interrupt to ask questions</a:t>
          </a:r>
        </a:p>
      </dsp:txBody>
      <dsp:txXfrm>
        <a:off x="0" y="2340000"/>
        <a:ext cx="10395480" cy="779238"/>
      </dsp:txXfrm>
    </dsp:sp>
    <dsp:sp modelId="{1B5C635B-9334-4CD4-A6B0-6D8FD233F887}">
      <dsp:nvSpPr>
        <dsp:cNvPr id="0" name=""/>
        <dsp:cNvSpPr/>
      </dsp:nvSpPr>
      <dsp:spPr>
        <a:xfrm>
          <a:off x="0" y="3119238"/>
          <a:ext cx="10395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199C-C66C-436A-89F8-56FC32349640}">
      <dsp:nvSpPr>
        <dsp:cNvPr id="0" name=""/>
        <dsp:cNvSpPr/>
      </dsp:nvSpPr>
      <dsp:spPr>
        <a:xfrm>
          <a:off x="0" y="3119238"/>
          <a:ext cx="10395480" cy="779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Sharing the expertise of the group</a:t>
          </a:r>
        </a:p>
      </dsp:txBody>
      <dsp:txXfrm>
        <a:off x="0" y="3119238"/>
        <a:ext cx="10395480" cy="779238"/>
      </dsp:txXfrm>
    </dsp:sp>
    <dsp:sp modelId="{6E1BBEA7-E87E-488A-A9C0-52BEE41158C5}">
      <dsp:nvSpPr>
        <dsp:cNvPr id="0" name=""/>
        <dsp:cNvSpPr/>
      </dsp:nvSpPr>
      <dsp:spPr>
        <a:xfrm>
          <a:off x="0" y="3898476"/>
          <a:ext cx="10395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40FA3-44A7-4CDA-94EB-17C873875290}">
      <dsp:nvSpPr>
        <dsp:cNvPr id="0" name=""/>
        <dsp:cNvSpPr/>
      </dsp:nvSpPr>
      <dsp:spPr>
        <a:xfrm>
          <a:off x="0" y="3898476"/>
          <a:ext cx="10395480" cy="779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Aim to finish by 4pm </a:t>
          </a:r>
        </a:p>
      </dsp:txBody>
      <dsp:txXfrm>
        <a:off x="0" y="3898476"/>
        <a:ext cx="10395480" cy="7792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A2FD6-0310-4396-AB34-EDEC5858F5AB}">
      <dsp:nvSpPr>
        <dsp:cNvPr id="0" name=""/>
        <dsp:cNvSpPr/>
      </dsp:nvSpPr>
      <dsp:spPr>
        <a:xfrm>
          <a:off x="3062332" y="2960839"/>
          <a:ext cx="4086118" cy="9505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Time to be there</a:t>
          </a:r>
        </a:p>
      </dsp:txBody>
      <dsp:txXfrm>
        <a:off x="3108736" y="3007243"/>
        <a:ext cx="3993310" cy="857775"/>
      </dsp:txXfrm>
    </dsp:sp>
    <dsp:sp modelId="{B3CBD5B9-B2B5-46B1-A99A-FC19F1F1A5F1}">
      <dsp:nvSpPr>
        <dsp:cNvPr id="0" name=""/>
        <dsp:cNvSpPr/>
      </dsp:nvSpPr>
      <dsp:spPr>
        <a:xfrm>
          <a:off x="3155950" y="1048512"/>
          <a:ext cx="3898881" cy="95058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Practice location</a:t>
          </a:r>
        </a:p>
      </dsp:txBody>
      <dsp:txXfrm>
        <a:off x="3202354" y="1094916"/>
        <a:ext cx="3806073" cy="857775"/>
      </dsp:txXfrm>
    </dsp:sp>
    <dsp:sp modelId="{988CFA3B-453C-4008-A0B5-4B38EA5FB5BF}">
      <dsp:nvSpPr>
        <dsp:cNvPr id="0" name=""/>
        <dsp:cNvSpPr/>
      </dsp:nvSpPr>
      <dsp:spPr>
        <a:xfrm>
          <a:off x="3112983" y="2017632"/>
          <a:ext cx="3984852" cy="95058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/>
            <a:t>Parking,bus,train</a:t>
          </a:r>
          <a:endParaRPr lang="en-US" sz="3800" kern="1200" dirty="0"/>
        </a:p>
      </dsp:txBody>
      <dsp:txXfrm>
        <a:off x="3159387" y="2064036"/>
        <a:ext cx="3892044" cy="857775"/>
      </dsp:txXfrm>
    </dsp:sp>
    <dsp:sp modelId="{0100A57D-3183-4081-B8B0-66DE9D50B7F3}">
      <dsp:nvSpPr>
        <dsp:cNvPr id="0" name=""/>
        <dsp:cNvSpPr/>
      </dsp:nvSpPr>
      <dsp:spPr>
        <a:xfrm>
          <a:off x="3141451" y="97928"/>
          <a:ext cx="3927917" cy="9505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Who to meet</a:t>
          </a:r>
        </a:p>
      </dsp:txBody>
      <dsp:txXfrm>
        <a:off x="3187855" y="144332"/>
        <a:ext cx="3835109" cy="85777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A2FD6-0310-4396-AB34-EDEC5858F5AB}">
      <dsp:nvSpPr>
        <dsp:cNvPr id="0" name=""/>
        <dsp:cNvSpPr/>
      </dsp:nvSpPr>
      <dsp:spPr>
        <a:xfrm>
          <a:off x="3364992" y="1975"/>
          <a:ext cx="3785616" cy="95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Hot seating</a:t>
          </a:r>
        </a:p>
      </dsp:txBody>
      <dsp:txXfrm>
        <a:off x="3411387" y="48370"/>
        <a:ext cx="3692826" cy="857610"/>
      </dsp:txXfrm>
    </dsp:sp>
    <dsp:sp modelId="{B3CBD5B9-B2B5-46B1-A99A-FC19F1F1A5F1}">
      <dsp:nvSpPr>
        <dsp:cNvPr id="0" name=""/>
        <dsp:cNvSpPr/>
      </dsp:nvSpPr>
      <dsp:spPr>
        <a:xfrm>
          <a:off x="3364992" y="999896"/>
          <a:ext cx="3785616" cy="95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Case Based Discussion</a:t>
          </a:r>
          <a:endParaRPr lang="en-US" sz="3000" kern="1200" dirty="0"/>
        </a:p>
      </dsp:txBody>
      <dsp:txXfrm>
        <a:off x="3411387" y="1046291"/>
        <a:ext cx="3692826" cy="857610"/>
      </dsp:txXfrm>
    </dsp:sp>
    <dsp:sp modelId="{988CFA3B-453C-4008-A0B5-4B38EA5FB5BF}">
      <dsp:nvSpPr>
        <dsp:cNvPr id="0" name=""/>
        <dsp:cNvSpPr/>
      </dsp:nvSpPr>
      <dsp:spPr>
        <a:xfrm>
          <a:off x="3364992" y="1997816"/>
          <a:ext cx="3785616" cy="95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Virtual Primary Care</a:t>
          </a:r>
          <a:endParaRPr lang="en-US" sz="3000" kern="1200" dirty="0"/>
        </a:p>
      </dsp:txBody>
      <dsp:txXfrm>
        <a:off x="3411387" y="2044211"/>
        <a:ext cx="3692826" cy="857610"/>
      </dsp:txXfrm>
    </dsp:sp>
    <dsp:sp modelId="{0100A57D-3183-4081-B8B0-66DE9D50B7F3}">
      <dsp:nvSpPr>
        <dsp:cNvPr id="0" name=""/>
        <dsp:cNvSpPr/>
      </dsp:nvSpPr>
      <dsp:spPr>
        <a:xfrm>
          <a:off x="3364992" y="2995736"/>
          <a:ext cx="3785616" cy="95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…and lots more!</a:t>
          </a:r>
        </a:p>
      </dsp:txBody>
      <dsp:txXfrm>
        <a:off x="3411387" y="3042131"/>
        <a:ext cx="3692826" cy="85761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801F0-4140-48E3-A08E-73AA09D9E5B1}">
      <dsp:nvSpPr>
        <dsp:cNvPr id="0" name=""/>
        <dsp:cNvSpPr/>
      </dsp:nvSpPr>
      <dsp:spPr>
        <a:xfrm>
          <a:off x="1616773" y="419714"/>
          <a:ext cx="946441" cy="9464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9C4D1D-458E-4291-8AE4-0192C1726048}">
      <dsp:nvSpPr>
        <dsp:cNvPr id="0" name=""/>
        <dsp:cNvSpPr/>
      </dsp:nvSpPr>
      <dsp:spPr>
        <a:xfrm>
          <a:off x="1038392" y="1686481"/>
          <a:ext cx="210320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Home Visit</a:t>
          </a:r>
          <a:endParaRPr lang="en-US" sz="2800" kern="1200"/>
        </a:p>
      </dsp:txBody>
      <dsp:txXfrm>
        <a:off x="1038392" y="1686481"/>
        <a:ext cx="2103203" cy="720000"/>
      </dsp:txXfrm>
    </dsp:sp>
    <dsp:sp modelId="{011FE759-251F-4329-A97F-A195B4140EE5}">
      <dsp:nvSpPr>
        <dsp:cNvPr id="0" name=""/>
        <dsp:cNvSpPr/>
      </dsp:nvSpPr>
      <dsp:spPr>
        <a:xfrm>
          <a:off x="4088037" y="419714"/>
          <a:ext cx="946441" cy="9464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779718-C1F4-4E2F-B3CE-005A44D017E7}">
      <dsp:nvSpPr>
        <dsp:cNvPr id="0" name=""/>
        <dsp:cNvSpPr/>
      </dsp:nvSpPr>
      <dsp:spPr>
        <a:xfrm>
          <a:off x="3509656" y="1686481"/>
          <a:ext cx="210320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Telephone call</a:t>
          </a:r>
          <a:endParaRPr lang="en-US" sz="2800" kern="1200"/>
        </a:p>
      </dsp:txBody>
      <dsp:txXfrm>
        <a:off x="3509656" y="1686481"/>
        <a:ext cx="2103203" cy="720000"/>
      </dsp:txXfrm>
    </dsp:sp>
    <dsp:sp modelId="{05DEDA47-A2DD-4DB6-97AC-420C233F7D12}">
      <dsp:nvSpPr>
        <dsp:cNvPr id="0" name=""/>
        <dsp:cNvSpPr/>
      </dsp:nvSpPr>
      <dsp:spPr>
        <a:xfrm>
          <a:off x="2852405" y="2932282"/>
          <a:ext cx="946441" cy="9464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51724-F6B3-47FB-ADD2-38F046DBEAFB}">
      <dsp:nvSpPr>
        <dsp:cNvPr id="0" name=""/>
        <dsp:cNvSpPr/>
      </dsp:nvSpPr>
      <dsp:spPr>
        <a:xfrm>
          <a:off x="2274024" y="4199049"/>
          <a:ext cx="210320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Face to Face</a:t>
          </a:r>
          <a:endParaRPr lang="en-US" sz="2800" kern="1200" dirty="0"/>
        </a:p>
      </dsp:txBody>
      <dsp:txXfrm>
        <a:off x="2274024" y="4199049"/>
        <a:ext cx="2103203" cy="7200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5FE85-A5AA-4C77-9893-ECA6F9B84B24}">
      <dsp:nvSpPr>
        <dsp:cNvPr id="0" name=""/>
        <dsp:cNvSpPr/>
      </dsp:nvSpPr>
      <dsp:spPr>
        <a:xfrm>
          <a:off x="0" y="2510544"/>
          <a:ext cx="6651253" cy="15590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 err="1"/>
            <a:t>Accuryx</a:t>
          </a:r>
          <a:endParaRPr lang="en-US" sz="6500" kern="1200" dirty="0"/>
        </a:p>
      </dsp:txBody>
      <dsp:txXfrm>
        <a:off x="76105" y="2586649"/>
        <a:ext cx="6499043" cy="1406815"/>
      </dsp:txXfrm>
    </dsp:sp>
    <dsp:sp modelId="{4B59AF40-B3AA-4D0B-9E52-DFC2E4DC3F58}">
      <dsp:nvSpPr>
        <dsp:cNvPr id="0" name=""/>
        <dsp:cNvSpPr/>
      </dsp:nvSpPr>
      <dsp:spPr>
        <a:xfrm>
          <a:off x="0" y="735828"/>
          <a:ext cx="6651253" cy="155902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Telephone</a:t>
          </a:r>
          <a:endParaRPr lang="en-US" sz="6500" kern="1200" dirty="0"/>
        </a:p>
      </dsp:txBody>
      <dsp:txXfrm>
        <a:off x="76105" y="811933"/>
        <a:ext cx="6499043" cy="140681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B1D4D-FC47-4121-B5D2-C349422CA4C0}">
      <dsp:nvSpPr>
        <dsp:cNvPr id="0" name=""/>
        <dsp:cNvSpPr/>
      </dsp:nvSpPr>
      <dsp:spPr>
        <a:xfrm>
          <a:off x="234242" y="897259"/>
          <a:ext cx="719490" cy="71949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16AE2-85DE-45F5-AC80-3DD63CD01522}">
      <dsp:nvSpPr>
        <dsp:cNvPr id="0" name=""/>
        <dsp:cNvSpPr/>
      </dsp:nvSpPr>
      <dsp:spPr>
        <a:xfrm>
          <a:off x="387576" y="1050593"/>
          <a:ext cx="412822" cy="4128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DEAEB-BC2C-457C-8F8F-2FEA32D11C55}">
      <dsp:nvSpPr>
        <dsp:cNvPr id="0" name=""/>
        <dsp:cNvSpPr/>
      </dsp:nvSpPr>
      <dsp:spPr>
        <a:xfrm>
          <a:off x="4241" y="1840852"/>
          <a:ext cx="1179492" cy="678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i="0" kern="1200" dirty="0"/>
            <a:t>Seek patient verbal consent in advance of the home visit</a:t>
          </a:r>
          <a:endParaRPr lang="en-US" sz="1100" kern="1200" dirty="0"/>
        </a:p>
      </dsp:txBody>
      <dsp:txXfrm>
        <a:off x="4241" y="1840852"/>
        <a:ext cx="1179492" cy="678208"/>
      </dsp:txXfrm>
    </dsp:sp>
    <dsp:sp modelId="{75784C42-E46C-4B61-A46E-E234528BA2C6}">
      <dsp:nvSpPr>
        <dsp:cNvPr id="0" name=""/>
        <dsp:cNvSpPr/>
      </dsp:nvSpPr>
      <dsp:spPr>
        <a:xfrm>
          <a:off x="1620145" y="897259"/>
          <a:ext cx="719490" cy="71949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B133D-50D8-4C1E-9BE2-0737DD1DF818}">
      <dsp:nvSpPr>
        <dsp:cNvPr id="0" name=""/>
        <dsp:cNvSpPr/>
      </dsp:nvSpPr>
      <dsp:spPr>
        <a:xfrm>
          <a:off x="1773479" y="1050593"/>
          <a:ext cx="412822" cy="4128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966EB8-F720-4B72-B73F-53A599819390}">
      <dsp:nvSpPr>
        <dsp:cNvPr id="0" name=""/>
        <dsp:cNvSpPr/>
      </dsp:nvSpPr>
      <dsp:spPr>
        <a:xfrm>
          <a:off x="1390144" y="1840852"/>
          <a:ext cx="1179492" cy="678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i="0" kern="1200" dirty="0"/>
            <a:t>Agree time of visit and check who else will be in the home at the time/any animals?</a:t>
          </a:r>
          <a:endParaRPr lang="en-US" sz="1100" kern="1200" dirty="0"/>
        </a:p>
      </dsp:txBody>
      <dsp:txXfrm>
        <a:off x="1390144" y="1840852"/>
        <a:ext cx="1179492" cy="678208"/>
      </dsp:txXfrm>
    </dsp:sp>
    <dsp:sp modelId="{CF499135-F800-44C9-9C92-7A2D753D52BC}">
      <dsp:nvSpPr>
        <dsp:cNvPr id="0" name=""/>
        <dsp:cNvSpPr/>
      </dsp:nvSpPr>
      <dsp:spPr>
        <a:xfrm>
          <a:off x="3006048" y="897259"/>
          <a:ext cx="719490" cy="71949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391C9-8247-4D29-96FD-B9C17A27FA08}">
      <dsp:nvSpPr>
        <dsp:cNvPr id="0" name=""/>
        <dsp:cNvSpPr/>
      </dsp:nvSpPr>
      <dsp:spPr>
        <a:xfrm>
          <a:off x="3159382" y="1050593"/>
          <a:ext cx="412822" cy="4128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CAB5D-1B2B-4E78-B853-6C5866895C8A}">
      <dsp:nvSpPr>
        <dsp:cNvPr id="0" name=""/>
        <dsp:cNvSpPr/>
      </dsp:nvSpPr>
      <dsp:spPr>
        <a:xfrm>
          <a:off x="2776047" y="1840852"/>
          <a:ext cx="1179492" cy="678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i="0" kern="1200" dirty="0"/>
            <a:t>Students should complete a home visit in a minimum of two</a:t>
          </a:r>
          <a:endParaRPr lang="en-US" sz="1100" kern="1200" dirty="0"/>
        </a:p>
      </dsp:txBody>
      <dsp:txXfrm>
        <a:off x="2776047" y="1840852"/>
        <a:ext cx="1179492" cy="678208"/>
      </dsp:txXfrm>
    </dsp:sp>
    <dsp:sp modelId="{B79C6B54-E957-438B-8C9F-6A865C3E7000}">
      <dsp:nvSpPr>
        <dsp:cNvPr id="0" name=""/>
        <dsp:cNvSpPr/>
      </dsp:nvSpPr>
      <dsp:spPr>
        <a:xfrm>
          <a:off x="4391952" y="897259"/>
          <a:ext cx="719490" cy="71949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FDF65-E42E-4180-8F6E-30FCB7CDC76D}">
      <dsp:nvSpPr>
        <dsp:cNvPr id="0" name=""/>
        <dsp:cNvSpPr/>
      </dsp:nvSpPr>
      <dsp:spPr>
        <a:xfrm>
          <a:off x="4545286" y="1050593"/>
          <a:ext cx="412822" cy="41282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B1455-8D6A-438F-9601-8E498105D2BD}">
      <dsp:nvSpPr>
        <dsp:cNvPr id="0" name=""/>
        <dsp:cNvSpPr/>
      </dsp:nvSpPr>
      <dsp:spPr>
        <a:xfrm>
          <a:off x="4161951" y="1840852"/>
          <a:ext cx="1179492" cy="678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i="0" kern="1200" dirty="0"/>
            <a:t>Check if students have their own transport or if it is within easy walking distance or can be accessed by public transport</a:t>
          </a:r>
          <a:endParaRPr lang="en-US" sz="1100" kern="1200" dirty="0"/>
        </a:p>
      </dsp:txBody>
      <dsp:txXfrm>
        <a:off x="4161951" y="1840852"/>
        <a:ext cx="1179492" cy="678208"/>
      </dsp:txXfrm>
    </dsp:sp>
    <dsp:sp modelId="{C21A41A9-FB96-4711-8740-FDA1339D5E9B}">
      <dsp:nvSpPr>
        <dsp:cNvPr id="0" name=""/>
        <dsp:cNvSpPr/>
      </dsp:nvSpPr>
      <dsp:spPr>
        <a:xfrm>
          <a:off x="5777855" y="897259"/>
          <a:ext cx="719490" cy="71949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3526CC-AF4D-432C-A564-C466ED431101}">
      <dsp:nvSpPr>
        <dsp:cNvPr id="0" name=""/>
        <dsp:cNvSpPr/>
      </dsp:nvSpPr>
      <dsp:spPr>
        <a:xfrm>
          <a:off x="5931189" y="1050593"/>
          <a:ext cx="412822" cy="41282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07F275-49AE-4AA5-98F0-17B84EE704F3}">
      <dsp:nvSpPr>
        <dsp:cNvPr id="0" name=""/>
        <dsp:cNvSpPr/>
      </dsp:nvSpPr>
      <dsp:spPr>
        <a:xfrm>
          <a:off x="5547854" y="1840852"/>
          <a:ext cx="1179492" cy="678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i="0" kern="1200" dirty="0"/>
            <a:t>Discuss specific tasks for home consultation</a:t>
          </a:r>
          <a:endParaRPr lang="en-US" sz="1100" kern="1200" dirty="0"/>
        </a:p>
      </dsp:txBody>
      <dsp:txXfrm>
        <a:off x="5547854" y="1840852"/>
        <a:ext cx="1179492" cy="67820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3C1C3-BFC0-4588-A67A-4B03BA84B8DB}">
      <dsp:nvSpPr>
        <dsp:cNvPr id="0" name=""/>
        <dsp:cNvSpPr/>
      </dsp:nvSpPr>
      <dsp:spPr>
        <a:xfrm>
          <a:off x="920660" y="1152538"/>
          <a:ext cx="1261841" cy="12618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EC575F-C7A8-455F-8940-B98233B24D23}">
      <dsp:nvSpPr>
        <dsp:cNvPr id="0" name=""/>
        <dsp:cNvSpPr/>
      </dsp:nvSpPr>
      <dsp:spPr>
        <a:xfrm>
          <a:off x="1189577" y="1421455"/>
          <a:ext cx="724007" cy="7240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ABAF7-A624-494E-B4C2-934FB62EA865}">
      <dsp:nvSpPr>
        <dsp:cNvPr id="0" name=""/>
        <dsp:cNvSpPr/>
      </dsp:nvSpPr>
      <dsp:spPr>
        <a:xfrm>
          <a:off x="517285" y="2807411"/>
          <a:ext cx="206859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Clinical Consultations – 2 needed </a:t>
          </a:r>
          <a:endParaRPr lang="en-US" sz="1100" kern="1200"/>
        </a:p>
      </dsp:txBody>
      <dsp:txXfrm>
        <a:off x="517285" y="2807411"/>
        <a:ext cx="2068592" cy="720000"/>
      </dsp:txXfrm>
    </dsp:sp>
    <dsp:sp modelId="{AAA76D36-5837-4405-B2C0-2186D721410F}">
      <dsp:nvSpPr>
        <dsp:cNvPr id="0" name=""/>
        <dsp:cNvSpPr/>
      </dsp:nvSpPr>
      <dsp:spPr>
        <a:xfrm>
          <a:off x="3351256" y="1152538"/>
          <a:ext cx="1261841" cy="12618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E47B5A-A180-4C09-ADE2-AEC1D4C37AB2}">
      <dsp:nvSpPr>
        <dsp:cNvPr id="0" name=""/>
        <dsp:cNvSpPr/>
      </dsp:nvSpPr>
      <dsp:spPr>
        <a:xfrm>
          <a:off x="3620173" y="1421455"/>
          <a:ext cx="724007" cy="7240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531904-CE8A-4275-A76E-FD1C53268E28}">
      <dsp:nvSpPr>
        <dsp:cNvPr id="0" name=""/>
        <dsp:cNvSpPr/>
      </dsp:nvSpPr>
      <dsp:spPr>
        <a:xfrm>
          <a:off x="2947880" y="2807411"/>
          <a:ext cx="206859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Case-based Discussion (CBD) - 1 needed</a:t>
          </a:r>
          <a:endParaRPr lang="en-US" sz="1100" kern="1200"/>
        </a:p>
      </dsp:txBody>
      <dsp:txXfrm>
        <a:off x="2947880" y="2807411"/>
        <a:ext cx="2068592" cy="720000"/>
      </dsp:txXfrm>
    </dsp:sp>
    <dsp:sp modelId="{2E6BF403-955F-4CAB-AB5B-1F8944C284AF}">
      <dsp:nvSpPr>
        <dsp:cNvPr id="0" name=""/>
        <dsp:cNvSpPr/>
      </dsp:nvSpPr>
      <dsp:spPr>
        <a:xfrm>
          <a:off x="5781852" y="1152538"/>
          <a:ext cx="1261841" cy="12618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8D14AD-0B53-4CF4-95A9-5E4EE22A15D6}">
      <dsp:nvSpPr>
        <dsp:cNvPr id="0" name=""/>
        <dsp:cNvSpPr/>
      </dsp:nvSpPr>
      <dsp:spPr>
        <a:xfrm>
          <a:off x="6050769" y="1421455"/>
          <a:ext cx="724007" cy="7240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9AE321-CD29-4609-8B2A-BC54E8820FDE}">
      <dsp:nvSpPr>
        <dsp:cNvPr id="0" name=""/>
        <dsp:cNvSpPr/>
      </dsp:nvSpPr>
      <dsp:spPr>
        <a:xfrm>
          <a:off x="5378476" y="2807411"/>
          <a:ext cx="206859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Entrustable Professional Activity (EPA) – student self-rates at start and at some later point in placement</a:t>
          </a:r>
          <a:endParaRPr lang="en-US" sz="1100" kern="1200"/>
        </a:p>
      </dsp:txBody>
      <dsp:txXfrm>
        <a:off x="5378476" y="2807411"/>
        <a:ext cx="2068592" cy="720000"/>
      </dsp:txXfrm>
    </dsp:sp>
    <dsp:sp modelId="{D620BED8-F25E-47B9-87B4-033F1BC407D5}">
      <dsp:nvSpPr>
        <dsp:cNvPr id="0" name=""/>
        <dsp:cNvSpPr/>
      </dsp:nvSpPr>
      <dsp:spPr>
        <a:xfrm>
          <a:off x="8212448" y="1152538"/>
          <a:ext cx="1261841" cy="12618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A2B8E8-D8C7-460F-93B8-52A7029E955C}">
      <dsp:nvSpPr>
        <dsp:cNvPr id="0" name=""/>
        <dsp:cNvSpPr/>
      </dsp:nvSpPr>
      <dsp:spPr>
        <a:xfrm>
          <a:off x="8481365" y="1421455"/>
          <a:ext cx="724007" cy="7240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C5B3E-B4B9-4AB2-802D-C030848874BF}">
      <dsp:nvSpPr>
        <dsp:cNvPr id="0" name=""/>
        <dsp:cNvSpPr/>
      </dsp:nvSpPr>
      <dsp:spPr>
        <a:xfrm>
          <a:off x="7809072" y="2807411"/>
          <a:ext cx="206859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Student Reflection on GP Tutor Feedback (student completes after GP sign off)</a:t>
          </a:r>
          <a:endParaRPr lang="en-US" sz="1100" kern="1200"/>
        </a:p>
      </dsp:txBody>
      <dsp:txXfrm>
        <a:off x="7809072" y="2807411"/>
        <a:ext cx="2068592" cy="72000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68F5C-02BD-4608-99DD-CB4A91E2495B}">
      <dsp:nvSpPr>
        <dsp:cNvPr id="0" name=""/>
        <dsp:cNvSpPr/>
      </dsp:nvSpPr>
      <dsp:spPr>
        <a:xfrm>
          <a:off x="3326384" y="185"/>
          <a:ext cx="3742182" cy="5604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 First introduction to skill: observing only </a:t>
          </a:r>
        </a:p>
      </dsp:txBody>
      <dsp:txXfrm>
        <a:off x="3353742" y="27543"/>
        <a:ext cx="3687466" cy="505712"/>
      </dsp:txXfrm>
    </dsp:sp>
    <dsp:sp modelId="{5150F1B0-C81B-4047-BA1E-51CEE0303016}">
      <dsp:nvSpPr>
        <dsp:cNvPr id="0" name=""/>
        <dsp:cNvSpPr/>
      </dsp:nvSpPr>
      <dsp:spPr>
        <a:xfrm>
          <a:off x="3326384" y="588635"/>
          <a:ext cx="3742182" cy="560428"/>
        </a:xfrm>
        <a:prstGeom prst="roundRect">
          <a:avLst/>
        </a:prstGeom>
        <a:solidFill>
          <a:schemeClr val="accent2">
            <a:hueOff val="-1482859"/>
            <a:satOff val="2547"/>
            <a:lumOff val="5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 Working together with supervisor: co-activity </a:t>
          </a:r>
        </a:p>
      </dsp:txBody>
      <dsp:txXfrm>
        <a:off x="3353742" y="615993"/>
        <a:ext cx="3687466" cy="505712"/>
      </dsp:txXfrm>
    </dsp:sp>
    <dsp:sp modelId="{AFBCB966-41E2-4E4D-937B-6D3B51947F01}">
      <dsp:nvSpPr>
        <dsp:cNvPr id="0" name=""/>
        <dsp:cNvSpPr/>
      </dsp:nvSpPr>
      <dsp:spPr>
        <a:xfrm>
          <a:off x="3326384" y="1177085"/>
          <a:ext cx="3742182" cy="560428"/>
        </a:xfrm>
        <a:prstGeom prst="roundRect">
          <a:avLst/>
        </a:prstGeom>
        <a:solidFill>
          <a:schemeClr val="accent2">
            <a:hueOff val="-2965718"/>
            <a:satOff val="5094"/>
            <a:lumOff val="10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3 Supervisor steps in as needed: direct supervision </a:t>
          </a:r>
        </a:p>
      </dsp:txBody>
      <dsp:txXfrm>
        <a:off x="3353742" y="1204443"/>
        <a:ext cx="3687466" cy="505712"/>
      </dsp:txXfrm>
    </dsp:sp>
    <dsp:sp modelId="{6330E14C-E298-4228-81EA-9DBAB29833BE}">
      <dsp:nvSpPr>
        <dsp:cNvPr id="0" name=""/>
        <dsp:cNvSpPr/>
      </dsp:nvSpPr>
      <dsp:spPr>
        <a:xfrm>
          <a:off x="3326384" y="1765535"/>
          <a:ext cx="3742182" cy="560428"/>
        </a:xfrm>
        <a:prstGeom prst="roundRect">
          <a:avLst/>
        </a:prstGeom>
        <a:solidFill>
          <a:schemeClr val="accent2">
            <a:hueOff val="-4448577"/>
            <a:satOff val="7641"/>
            <a:lumOff val="15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4 Supervisor is in the background: direct supervision </a:t>
          </a:r>
        </a:p>
      </dsp:txBody>
      <dsp:txXfrm>
        <a:off x="3353742" y="1792893"/>
        <a:ext cx="3687466" cy="505712"/>
      </dsp:txXfrm>
    </dsp:sp>
    <dsp:sp modelId="{D48E4583-BCFB-4E9C-BD37-7447A355EAC8}">
      <dsp:nvSpPr>
        <dsp:cNvPr id="0" name=""/>
        <dsp:cNvSpPr/>
      </dsp:nvSpPr>
      <dsp:spPr>
        <a:xfrm>
          <a:off x="3326384" y="2353985"/>
          <a:ext cx="3742182" cy="560428"/>
        </a:xfrm>
        <a:prstGeom prst="roundRect">
          <a:avLst/>
        </a:prstGeom>
        <a:solidFill>
          <a:schemeClr val="accent2">
            <a:hueOff val="-5931436"/>
            <a:satOff val="10189"/>
            <a:lumOff val="20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5 Supervisor is next door and checks work at the end: indirect 	supervision </a:t>
          </a:r>
        </a:p>
      </dsp:txBody>
      <dsp:txXfrm>
        <a:off x="3353742" y="2381343"/>
        <a:ext cx="3687466" cy="505712"/>
      </dsp:txXfrm>
    </dsp:sp>
    <dsp:sp modelId="{75607B4D-54DD-45F4-8DE7-07BB889AB236}">
      <dsp:nvSpPr>
        <dsp:cNvPr id="0" name=""/>
        <dsp:cNvSpPr/>
      </dsp:nvSpPr>
      <dsp:spPr>
        <a:xfrm>
          <a:off x="3326384" y="2942435"/>
          <a:ext cx="3742182" cy="560428"/>
        </a:xfrm>
        <a:prstGeom prst="roundRect">
          <a:avLst/>
        </a:prstGeom>
        <a:solidFill>
          <a:schemeClr val="accent2">
            <a:hueOff val="-7414294"/>
            <a:satOff val="12736"/>
            <a:lumOff val="25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6 Supervisor is next door and checks key aspects of work: indirect supervision </a:t>
          </a:r>
        </a:p>
      </dsp:txBody>
      <dsp:txXfrm>
        <a:off x="3353742" y="2969793"/>
        <a:ext cx="3687466" cy="505712"/>
      </dsp:txXfrm>
    </dsp:sp>
    <dsp:sp modelId="{20707FD1-8652-4A76-9618-C318FCFD095B}">
      <dsp:nvSpPr>
        <dsp:cNvPr id="0" name=""/>
        <dsp:cNvSpPr/>
      </dsp:nvSpPr>
      <dsp:spPr>
        <a:xfrm>
          <a:off x="3326384" y="3530885"/>
          <a:ext cx="3742182" cy="560428"/>
        </a:xfrm>
        <a:prstGeom prst="roundRect">
          <a:avLst/>
        </a:prstGeom>
        <a:solidFill>
          <a:schemeClr val="accent2">
            <a:hueOff val="-8897153"/>
            <a:satOff val="15283"/>
            <a:lumOff val="30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7 Supervisor is at a distance but available by phone: indirect supervision </a:t>
          </a:r>
        </a:p>
      </dsp:txBody>
      <dsp:txXfrm>
        <a:off x="3353742" y="3558243"/>
        <a:ext cx="3687466" cy="505712"/>
      </dsp:txXfrm>
    </dsp:sp>
    <dsp:sp modelId="{76084FCA-B828-41E1-98A4-655A01F70858}">
      <dsp:nvSpPr>
        <dsp:cNvPr id="0" name=""/>
        <dsp:cNvSpPr/>
      </dsp:nvSpPr>
      <dsp:spPr>
        <a:xfrm>
          <a:off x="3326384" y="4119335"/>
          <a:ext cx="3742182" cy="560428"/>
        </a:xfrm>
        <a:prstGeom prst="roundRect">
          <a:avLst/>
        </a:prstGeom>
        <a:solidFill>
          <a:schemeClr val="accent2">
            <a:hueOff val="-10380012"/>
            <a:satOff val="17830"/>
            <a:lumOff val="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8 Independent consulting</a:t>
          </a:r>
        </a:p>
      </dsp:txBody>
      <dsp:txXfrm>
        <a:off x="3353742" y="4146693"/>
        <a:ext cx="3687466" cy="5057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F6B1A-1653-4623-93D5-0CF2B693E77E}">
      <dsp:nvSpPr>
        <dsp:cNvPr id="0" name=""/>
        <dsp:cNvSpPr/>
      </dsp:nvSpPr>
      <dsp:spPr>
        <a:xfrm>
          <a:off x="207962" y="0"/>
          <a:ext cx="4679950" cy="467995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148069-355C-4957-9C3F-07B75CE3D9D4}">
      <dsp:nvSpPr>
        <dsp:cNvPr id="0" name=""/>
        <dsp:cNvSpPr/>
      </dsp:nvSpPr>
      <dsp:spPr>
        <a:xfrm>
          <a:off x="652557" y="444595"/>
          <a:ext cx="1825180" cy="18251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The generalist clinical method </a:t>
          </a:r>
          <a:endParaRPr lang="en-US" sz="1800" kern="1200" dirty="0"/>
        </a:p>
      </dsp:txBody>
      <dsp:txXfrm>
        <a:off x="741655" y="533693"/>
        <a:ext cx="1646984" cy="1646984"/>
      </dsp:txXfrm>
    </dsp:sp>
    <dsp:sp modelId="{650DEC0F-5F07-43C9-B254-40E160A2094F}">
      <dsp:nvSpPr>
        <dsp:cNvPr id="0" name=""/>
        <dsp:cNvSpPr/>
      </dsp:nvSpPr>
      <dsp:spPr>
        <a:xfrm>
          <a:off x="2636990" y="435177"/>
          <a:ext cx="1825180" cy="18251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Holistic care (the biopsychosocial model) </a:t>
          </a:r>
          <a:endParaRPr lang="en-US" sz="1800" kern="1200" dirty="0"/>
        </a:p>
      </dsp:txBody>
      <dsp:txXfrm>
        <a:off x="2726088" y="524275"/>
        <a:ext cx="1646984" cy="1646984"/>
      </dsp:txXfrm>
    </dsp:sp>
    <dsp:sp modelId="{9D5FCADB-DA13-4C67-B842-64E5CA178E0A}">
      <dsp:nvSpPr>
        <dsp:cNvPr id="0" name=""/>
        <dsp:cNvSpPr/>
      </dsp:nvSpPr>
      <dsp:spPr>
        <a:xfrm>
          <a:off x="652557" y="2410174"/>
          <a:ext cx="1825180" cy="18251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The doctor-patient relationship </a:t>
          </a:r>
          <a:endParaRPr lang="en-US" sz="1800" kern="1200" dirty="0"/>
        </a:p>
      </dsp:txBody>
      <dsp:txXfrm>
        <a:off x="741655" y="2499272"/>
        <a:ext cx="1646984" cy="1646984"/>
      </dsp:txXfrm>
    </dsp:sp>
    <dsp:sp modelId="{9F66CD07-1531-44B3-AE3B-0071A2BD174F}">
      <dsp:nvSpPr>
        <dsp:cNvPr id="0" name=""/>
        <dsp:cNvSpPr/>
      </dsp:nvSpPr>
      <dsp:spPr>
        <a:xfrm>
          <a:off x="2618136" y="2410174"/>
          <a:ext cx="1825180" cy="18251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Long term conditions </a:t>
          </a:r>
          <a:endParaRPr lang="en-US" sz="1800" kern="1200" dirty="0"/>
        </a:p>
      </dsp:txBody>
      <dsp:txXfrm>
        <a:off x="2707234" y="2499272"/>
        <a:ext cx="1646984" cy="16469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414C6-5581-4E21-80E2-203E6F163488}">
      <dsp:nvSpPr>
        <dsp:cNvPr id="0" name=""/>
        <dsp:cNvSpPr/>
      </dsp:nvSpPr>
      <dsp:spPr>
        <a:xfrm>
          <a:off x="2857500" y="0"/>
          <a:ext cx="4679950" cy="467995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64D2DE-E441-4340-8504-4C95B945489D}">
      <dsp:nvSpPr>
        <dsp:cNvPr id="0" name=""/>
        <dsp:cNvSpPr/>
      </dsp:nvSpPr>
      <dsp:spPr>
        <a:xfrm>
          <a:off x="3302095" y="444595"/>
          <a:ext cx="1825180" cy="18251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Preventing disease and promoting health </a:t>
          </a:r>
          <a:endParaRPr lang="en-US" sz="2300" kern="1200" dirty="0"/>
        </a:p>
      </dsp:txBody>
      <dsp:txXfrm>
        <a:off x="3391193" y="533693"/>
        <a:ext cx="1646984" cy="1646984"/>
      </dsp:txXfrm>
    </dsp:sp>
    <dsp:sp modelId="{C266BF64-F853-4AC7-9DC5-5FB7B2350401}">
      <dsp:nvSpPr>
        <dsp:cNvPr id="0" name=""/>
        <dsp:cNvSpPr/>
      </dsp:nvSpPr>
      <dsp:spPr>
        <a:xfrm>
          <a:off x="5267674" y="444595"/>
          <a:ext cx="1825180" cy="18251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Information technology </a:t>
          </a:r>
          <a:endParaRPr lang="en-US" sz="2300" kern="1200" dirty="0"/>
        </a:p>
      </dsp:txBody>
      <dsp:txXfrm>
        <a:off x="5356772" y="533693"/>
        <a:ext cx="1646984" cy="1646984"/>
      </dsp:txXfrm>
    </dsp:sp>
    <dsp:sp modelId="{F77E36CA-C94E-443B-A6A2-202AFD5080D3}">
      <dsp:nvSpPr>
        <dsp:cNvPr id="0" name=""/>
        <dsp:cNvSpPr/>
      </dsp:nvSpPr>
      <dsp:spPr>
        <a:xfrm>
          <a:off x="3302095" y="2410174"/>
          <a:ext cx="1825180" cy="18251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Teamwork and leadership </a:t>
          </a:r>
          <a:endParaRPr lang="en-US" sz="2300" kern="1200" dirty="0"/>
        </a:p>
      </dsp:txBody>
      <dsp:txXfrm>
        <a:off x="3391193" y="2499272"/>
        <a:ext cx="1646984" cy="1646984"/>
      </dsp:txXfrm>
    </dsp:sp>
    <dsp:sp modelId="{9538C374-6FC8-43D9-A074-461B96FBE336}">
      <dsp:nvSpPr>
        <dsp:cNvPr id="0" name=""/>
        <dsp:cNvSpPr/>
      </dsp:nvSpPr>
      <dsp:spPr>
        <a:xfrm>
          <a:off x="5267674" y="2410174"/>
          <a:ext cx="1825180" cy="18251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Medical ethics </a:t>
          </a:r>
          <a:endParaRPr lang="en-US" sz="2300" kern="1200" dirty="0"/>
        </a:p>
      </dsp:txBody>
      <dsp:txXfrm>
        <a:off x="5356772" y="2499272"/>
        <a:ext cx="1646984" cy="16469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A2FD6-0310-4396-AB34-EDEC5858F5AB}">
      <dsp:nvSpPr>
        <dsp:cNvPr id="0" name=""/>
        <dsp:cNvSpPr/>
      </dsp:nvSpPr>
      <dsp:spPr>
        <a:xfrm>
          <a:off x="2708622" y="1928"/>
          <a:ext cx="5098354" cy="127258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Family medicine year 1 -ZOOM</a:t>
          </a:r>
        </a:p>
      </dsp:txBody>
      <dsp:txXfrm>
        <a:off x="2770745" y="64051"/>
        <a:ext cx="4974108" cy="1148340"/>
      </dsp:txXfrm>
    </dsp:sp>
    <dsp:sp modelId="{B3CBD5B9-B2B5-46B1-A99A-FC19F1F1A5F1}">
      <dsp:nvSpPr>
        <dsp:cNvPr id="0" name=""/>
        <dsp:cNvSpPr/>
      </dsp:nvSpPr>
      <dsp:spPr>
        <a:xfrm>
          <a:off x="2708622" y="1338144"/>
          <a:ext cx="5049330" cy="127258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Family medicine year 2 –F2F/remote</a:t>
          </a:r>
        </a:p>
      </dsp:txBody>
      <dsp:txXfrm>
        <a:off x="2770745" y="1400267"/>
        <a:ext cx="4925084" cy="1148340"/>
      </dsp:txXfrm>
    </dsp:sp>
    <dsp:sp modelId="{988CFA3B-453C-4008-A0B5-4B38EA5FB5BF}">
      <dsp:nvSpPr>
        <dsp:cNvPr id="0" name=""/>
        <dsp:cNvSpPr/>
      </dsp:nvSpPr>
      <dsp:spPr>
        <a:xfrm>
          <a:off x="2662892" y="2674360"/>
          <a:ext cx="5081091" cy="127258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Clinical skills experience – F2F/remote</a:t>
          </a:r>
        </a:p>
      </dsp:txBody>
      <dsp:txXfrm>
        <a:off x="2725015" y="2736483"/>
        <a:ext cx="4956845" cy="11483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A2FD6-0310-4396-AB34-EDEC5858F5AB}">
      <dsp:nvSpPr>
        <dsp:cNvPr id="0" name=""/>
        <dsp:cNvSpPr/>
      </dsp:nvSpPr>
      <dsp:spPr>
        <a:xfrm>
          <a:off x="3173118" y="1735"/>
          <a:ext cx="4086118" cy="7587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6 Wednesday mornings in your practice</a:t>
          </a:r>
        </a:p>
      </dsp:txBody>
      <dsp:txXfrm>
        <a:off x="3210156" y="38773"/>
        <a:ext cx="4012042" cy="684655"/>
      </dsp:txXfrm>
    </dsp:sp>
    <dsp:sp modelId="{B3CBD5B9-B2B5-46B1-A99A-FC19F1F1A5F1}">
      <dsp:nvSpPr>
        <dsp:cNvPr id="0" name=""/>
        <dsp:cNvSpPr/>
      </dsp:nvSpPr>
      <dsp:spPr>
        <a:xfrm>
          <a:off x="3173118" y="798403"/>
          <a:ext cx="4140441" cy="75873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Intro session week 1 LIC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via ZOOM- QUB</a:t>
          </a:r>
        </a:p>
      </dsp:txBody>
      <dsp:txXfrm>
        <a:off x="3210156" y="835441"/>
        <a:ext cx="4066365" cy="684655"/>
      </dsp:txXfrm>
    </dsp:sp>
    <dsp:sp modelId="{988CFA3B-453C-4008-A0B5-4B38EA5FB5BF}">
      <dsp:nvSpPr>
        <dsp:cNvPr id="0" name=""/>
        <dsp:cNvSpPr/>
      </dsp:nvSpPr>
      <dsp:spPr>
        <a:xfrm>
          <a:off x="3127387" y="1595072"/>
          <a:ext cx="4169363" cy="75873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Review session week 14 LIC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via ZOOM - QUB</a:t>
          </a:r>
        </a:p>
      </dsp:txBody>
      <dsp:txXfrm>
        <a:off x="3164425" y="1632110"/>
        <a:ext cx="4095287" cy="684655"/>
      </dsp:txXfrm>
    </dsp:sp>
    <dsp:sp modelId="{0100A57D-3183-4081-B8B0-66DE9D50B7F3}">
      <dsp:nvSpPr>
        <dsp:cNvPr id="0" name=""/>
        <dsp:cNvSpPr/>
      </dsp:nvSpPr>
      <dsp:spPr>
        <a:xfrm>
          <a:off x="3173118" y="2391740"/>
          <a:ext cx="4169363" cy="75873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6 students per group</a:t>
          </a:r>
        </a:p>
      </dsp:txBody>
      <dsp:txXfrm>
        <a:off x="3210156" y="2428778"/>
        <a:ext cx="4095287" cy="684655"/>
      </dsp:txXfrm>
    </dsp:sp>
    <dsp:sp modelId="{253A33F8-707A-4B53-92B0-AE3EB3A1A219}">
      <dsp:nvSpPr>
        <dsp:cNvPr id="0" name=""/>
        <dsp:cNvSpPr/>
      </dsp:nvSpPr>
      <dsp:spPr>
        <a:xfrm>
          <a:off x="3173118" y="3188408"/>
          <a:ext cx="4140441" cy="75873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Students working in pairs or greater</a:t>
          </a:r>
        </a:p>
      </dsp:txBody>
      <dsp:txXfrm>
        <a:off x="3210156" y="3225446"/>
        <a:ext cx="4066365" cy="6846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A2FD6-0310-4396-AB34-EDEC5858F5AB}">
      <dsp:nvSpPr>
        <dsp:cNvPr id="0" name=""/>
        <dsp:cNvSpPr/>
      </dsp:nvSpPr>
      <dsp:spPr>
        <a:xfrm>
          <a:off x="3079575" y="836552"/>
          <a:ext cx="4086118" cy="7587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Housekeeping</a:t>
          </a:r>
        </a:p>
      </dsp:txBody>
      <dsp:txXfrm>
        <a:off x="3116613" y="873590"/>
        <a:ext cx="4012042" cy="684655"/>
      </dsp:txXfrm>
    </dsp:sp>
    <dsp:sp modelId="{B3CBD5B9-B2B5-46B1-A99A-FC19F1F1A5F1}">
      <dsp:nvSpPr>
        <dsp:cNvPr id="0" name=""/>
        <dsp:cNvSpPr/>
      </dsp:nvSpPr>
      <dsp:spPr>
        <a:xfrm>
          <a:off x="3063827" y="2394297"/>
          <a:ext cx="4083165" cy="75873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MyProgress</a:t>
          </a:r>
          <a:endParaRPr lang="en-US" sz="3400" kern="1200" dirty="0"/>
        </a:p>
      </dsp:txBody>
      <dsp:txXfrm>
        <a:off x="3100865" y="2431335"/>
        <a:ext cx="4009089" cy="684655"/>
      </dsp:txXfrm>
    </dsp:sp>
    <dsp:sp modelId="{988CFA3B-453C-4008-A0B5-4B38EA5FB5BF}">
      <dsp:nvSpPr>
        <dsp:cNvPr id="0" name=""/>
        <dsp:cNvSpPr/>
      </dsp:nvSpPr>
      <dsp:spPr>
        <a:xfrm>
          <a:off x="3037933" y="1595072"/>
          <a:ext cx="4134914" cy="75873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Meet the MDT</a:t>
          </a:r>
        </a:p>
      </dsp:txBody>
      <dsp:txXfrm>
        <a:off x="3074971" y="1632110"/>
        <a:ext cx="4060838" cy="684655"/>
      </dsp:txXfrm>
    </dsp:sp>
    <dsp:sp modelId="{0100A57D-3183-4081-B8B0-66DE9D50B7F3}">
      <dsp:nvSpPr>
        <dsp:cNvPr id="0" name=""/>
        <dsp:cNvSpPr/>
      </dsp:nvSpPr>
      <dsp:spPr>
        <a:xfrm>
          <a:off x="3037933" y="78321"/>
          <a:ext cx="4060186" cy="75873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What to expect in GP</a:t>
          </a:r>
        </a:p>
      </dsp:txBody>
      <dsp:txXfrm>
        <a:off x="3074971" y="115359"/>
        <a:ext cx="3986110" cy="684655"/>
      </dsp:txXfrm>
    </dsp:sp>
    <dsp:sp modelId="{E0BBFE6B-AF6D-4CF7-AD05-BC1CCA4BABC5}">
      <dsp:nvSpPr>
        <dsp:cNvPr id="0" name=""/>
        <dsp:cNvSpPr/>
      </dsp:nvSpPr>
      <dsp:spPr>
        <a:xfrm>
          <a:off x="3062350" y="3129758"/>
          <a:ext cx="4086118" cy="75873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EPA/CBD/VPC</a:t>
          </a:r>
        </a:p>
      </dsp:txBody>
      <dsp:txXfrm>
        <a:off x="3099388" y="3166796"/>
        <a:ext cx="4012042" cy="684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3F7FDC-D2EC-B17B-FD01-8BBCB48FA8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CAFE58-3F17-D726-5262-AF456DEA15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CA100B-364B-4696-B7D1-34C7A597D2B9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A4AC71-073F-5DB0-5020-BFB2021011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9A8197-0554-2832-E7D5-AE44A2B765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821DA02-C011-428B-A30A-C0C869014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791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DAD13CF-5467-4362-A6BC-8CC6DC9066D9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2BDB2CC-56C0-4B31-99D3-2662089C0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11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 ourselves</a:t>
            </a:r>
            <a:r>
              <a:rPr lang="en-GB" baseline="0" dirty="0"/>
              <a:t> and work contexts and why we love GP!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2F690-866D-4214-8CF4-14725682F0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304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Familiar faces; introduce 2 </a:t>
            </a:r>
            <a:r>
              <a:rPr lang="en-US" dirty="0" err="1"/>
              <a:t>Gp</a:t>
            </a:r>
            <a:r>
              <a:rPr lang="en-US" dirty="0"/>
              <a:t> fellows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DB2CC-56C0-4B31-99D3-2662089C004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182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DB2CC-56C0-4B31-99D3-2662089C0044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210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18629-30D7-B5EA-10B4-249D4725C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EDAE36-3CF5-08C1-DDF9-FE0E5F6ED6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B2A2D-1F5C-FD8C-2198-E4235471E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2383-D6FF-4CB7-A4FC-D718EE0AFE50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1DCF9-CC57-14A7-12CF-FF0E263A9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86BB1-8935-EE14-CF00-6A0E8F5DA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6B0D-5EAB-4B67-A171-FE87C3BE3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758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956A-AEB7-C7AD-A806-B6DA92F8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194851-9927-0E01-F355-7636374CC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084B8-3D83-6D83-3D56-C1D09B047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2383-D6FF-4CB7-A4FC-D718EE0AFE50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4BCAC-E6D1-7A00-531A-C277F7549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C2E7D-F6CE-2BBA-DE14-5D6F75020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6B0D-5EAB-4B67-A171-FE87C3BE3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945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A0551-FB1E-6BF5-920D-6A1F191FFC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F186F8-D438-EF57-C90A-0E8F7918B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55DF5-6360-51D9-2DC4-19C94F1AA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2383-D6FF-4CB7-A4FC-D718EE0AFE50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3D315-6C6B-22F0-9501-717BEE537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C1EDA-7DA5-C255-A78B-D87AE235F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6B0D-5EAB-4B67-A171-FE87C3BE3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600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r="30509"/>
          <a:stretch/>
        </p:blipFill>
        <p:spPr>
          <a:xfrm>
            <a:off x="0" y="260648"/>
            <a:ext cx="8472264" cy="6597352"/>
          </a:xfrm>
          <a:prstGeom prst="rect">
            <a:avLst/>
          </a:prstGeom>
        </p:spPr>
      </p:pic>
      <p:pic>
        <p:nvPicPr>
          <p:cNvPr id="9" name="Picture 8" descr="QUB Logo">
            <a:extLst>
              <a:ext uri="{FF2B5EF4-FFF2-40B4-BE49-F238E27FC236}">
                <a16:creationId xmlns:a16="http://schemas.microsoft.com/office/drawing/2014/main" id="{1E2AF4C8-44FD-4DC8-8445-66ED1013D5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13" b="22642"/>
          <a:stretch/>
        </p:blipFill>
        <p:spPr>
          <a:xfrm>
            <a:off x="9682018" y="463703"/>
            <a:ext cx="2509982" cy="5305209"/>
          </a:xfrm>
          <a:prstGeom prst="rect">
            <a:avLst/>
          </a:prstGeom>
        </p:spPr>
      </p:pic>
      <p:sp>
        <p:nvSpPr>
          <p:cNvPr id="11" name="Title">
            <a:extLst>
              <a:ext uri="{FF2B5EF4-FFF2-40B4-BE49-F238E27FC236}">
                <a16:creationId xmlns:a16="http://schemas.microsoft.com/office/drawing/2014/main" id="{3C5058D3-220C-40BE-BADA-F8DC95BE5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9586" y="1199607"/>
            <a:ext cx="5366702" cy="3242282"/>
          </a:xfrm>
        </p:spPr>
        <p:txBody>
          <a:bodyPr lIns="216000" tIns="216000" rIns="0" anchor="ctr">
            <a:normAutofit/>
          </a:bodyPr>
          <a:lstStyle>
            <a:lvl1pPr>
              <a:lnSpc>
                <a:spcPct val="110000"/>
              </a:lnSpc>
              <a:defRPr sz="5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1669DB3E-E6CE-40E6-A826-87E9C339EA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9586" y="5389563"/>
            <a:ext cx="8329686" cy="12772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30000"/>
              </a:lnSpc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6255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63CB6A-B1F6-4979-9D31-26B704EF7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44000"/>
            <a:ext cx="12192000" cy="1325563"/>
            <a:chOff x="0" y="144000"/>
            <a:chExt cx="12192000" cy="13255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A8AAE97-5810-4156-A0ED-933F30408815}"/>
                </a:ext>
              </a:extLst>
            </p:cNvPr>
            <p:cNvSpPr/>
            <p:nvPr/>
          </p:nvSpPr>
          <p:spPr>
            <a:xfrm>
              <a:off x="0" y="144000"/>
              <a:ext cx="12192000" cy="1325563"/>
            </a:xfrm>
            <a:prstGeom prst="rect">
              <a:avLst/>
            </a:prstGeom>
            <a:gradFill>
              <a:gsLst>
                <a:gs pos="90000">
                  <a:srgbClr val="BA2A3C"/>
                </a:gs>
                <a:gs pos="0">
                  <a:srgbClr val="8A1C2C">
                    <a:lumMod val="97000"/>
                    <a:lumOff val="3000"/>
                  </a:srgbClr>
                </a:gs>
                <a:gs pos="95000">
                  <a:srgbClr val="B54E5C"/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1139CE2-F11C-4523-9170-63271DC4B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144000"/>
              <a:ext cx="12192000" cy="1280328"/>
            </a:xfrm>
            <a:prstGeom prst="rect">
              <a:avLst/>
            </a:prstGeom>
            <a:gradFill>
              <a:gsLst>
                <a:gs pos="45000">
                  <a:schemeClr val="accent1"/>
                </a:gs>
                <a:gs pos="0">
                  <a:schemeClr val="accent2"/>
                </a:gs>
                <a:gs pos="100000">
                  <a:schemeClr val="accent2">
                    <a:alpha val="60000"/>
                  </a:schemeClr>
                </a:gs>
                <a:gs pos="95000">
                  <a:srgbClr val="8F0E20">
                    <a:alpha val="60000"/>
                    <a:lumMod val="96000"/>
                  </a:srgbClr>
                </a:gs>
                <a:gs pos="85000">
                  <a:schemeClr val="accent2">
                    <a:alpha val="6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5" name="Picture 14" descr="QUB Logo">
              <a:extLst>
                <a:ext uri="{FF2B5EF4-FFF2-40B4-BE49-F238E27FC236}">
                  <a16:creationId xmlns:a16="http://schemas.microsoft.com/office/drawing/2014/main" id="{DC92F5C8-0C4E-4E97-B877-05384FBE1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7449" y="396000"/>
              <a:ext cx="621614" cy="752154"/>
            </a:xfrm>
            <a:prstGeom prst="rect">
              <a:avLst/>
            </a:prstGeom>
          </p:spPr>
        </p:pic>
      </p:grpSp>
      <p:sp>
        <p:nvSpPr>
          <p:cNvPr id="9" name="Title">
            <a:extLst>
              <a:ext uri="{FF2B5EF4-FFF2-40B4-BE49-F238E27FC236}">
                <a16:creationId xmlns:a16="http://schemas.microsoft.com/office/drawing/2014/main" id="{F0E1A13F-0D09-49F8-A898-E7F249074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4000"/>
            <a:ext cx="10094912" cy="12527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06F71E9D-3511-45E5-BB20-DC1B2B542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743" y="1800000"/>
            <a:ext cx="10395480" cy="468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5171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4B5C598-CDF2-4DE9-A0AA-023D0B3CE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27448" y="1298639"/>
            <a:ext cx="8854402" cy="3333016"/>
            <a:chOff x="1127448" y="1298639"/>
            <a:chExt cx="8854402" cy="3333016"/>
          </a:xfrm>
        </p:grpSpPr>
        <p:pic>
          <p:nvPicPr>
            <p:cNvPr id="10" name="Picture 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47" t="11584" r="77759" b="64030"/>
            <a:stretch/>
          </p:blipFill>
          <p:spPr>
            <a:xfrm>
              <a:off x="1127448" y="1298639"/>
              <a:ext cx="1584176" cy="167240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2E08068-5543-48F7-A0BC-05EA8148BD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91" t="51050" r="37719" b="24736"/>
            <a:stretch/>
          </p:blipFill>
          <p:spPr>
            <a:xfrm>
              <a:off x="8385873" y="2971045"/>
              <a:ext cx="1595977" cy="1660610"/>
            </a:xfrm>
            <a:prstGeom prst="rect">
              <a:avLst/>
            </a:prstGeom>
          </p:spPr>
        </p:pic>
      </p:grpSp>
      <p:sp>
        <p:nvSpPr>
          <p:cNvPr id="9" name="Title">
            <a:extLst>
              <a:ext uri="{FF2B5EF4-FFF2-40B4-BE49-F238E27FC236}">
                <a16:creationId xmlns:a16="http://schemas.microsoft.com/office/drawing/2014/main" id="{ED493111-4E97-4D0D-B4CC-1EA52AC60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9586" y="1700807"/>
            <a:ext cx="7826774" cy="2267219"/>
          </a:xfrm>
        </p:spPr>
        <p:txBody>
          <a:bodyPr lIns="216000" tIns="216000" rIns="0" anchor="ctr">
            <a:normAutofit/>
          </a:bodyPr>
          <a:lstStyle>
            <a:lvl1pPr>
              <a:lnSpc>
                <a:spcPct val="110000"/>
              </a:lnSpc>
              <a:defRPr sz="5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Text Placeholder">
            <a:extLst>
              <a:ext uri="{FF2B5EF4-FFF2-40B4-BE49-F238E27FC236}">
                <a16:creationId xmlns:a16="http://schemas.microsoft.com/office/drawing/2014/main" id="{561EC0B9-23D5-466B-A837-3FAB1D6BBF0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509587" y="5389563"/>
            <a:ext cx="8329686" cy="127979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30000"/>
              </a:lnSpc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4722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7E51BC2-4999-4C2A-81EC-A5E5B2D76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44000"/>
            <a:ext cx="12192000" cy="1325563"/>
            <a:chOff x="0" y="144000"/>
            <a:chExt cx="12192000" cy="132556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331A9B5-AE86-452C-A6D3-817205AA249F}"/>
                </a:ext>
              </a:extLst>
            </p:cNvPr>
            <p:cNvSpPr/>
            <p:nvPr/>
          </p:nvSpPr>
          <p:spPr>
            <a:xfrm>
              <a:off x="0" y="144000"/>
              <a:ext cx="12192000" cy="1325563"/>
            </a:xfrm>
            <a:prstGeom prst="rect">
              <a:avLst/>
            </a:prstGeom>
            <a:gradFill>
              <a:gsLst>
                <a:gs pos="90000">
                  <a:srgbClr val="BA2A3C"/>
                </a:gs>
                <a:gs pos="0">
                  <a:srgbClr val="8A1C2C">
                    <a:lumMod val="97000"/>
                    <a:lumOff val="3000"/>
                  </a:srgbClr>
                </a:gs>
                <a:gs pos="95000">
                  <a:srgbClr val="B54E5C"/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F82B447-E56F-43DA-9ABB-C4C224610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144000"/>
              <a:ext cx="12192000" cy="1280328"/>
            </a:xfrm>
            <a:prstGeom prst="rect">
              <a:avLst/>
            </a:prstGeom>
            <a:gradFill>
              <a:gsLst>
                <a:gs pos="45000">
                  <a:schemeClr val="accent1"/>
                </a:gs>
                <a:gs pos="0">
                  <a:schemeClr val="accent2"/>
                </a:gs>
                <a:gs pos="100000">
                  <a:schemeClr val="accent2">
                    <a:alpha val="60000"/>
                  </a:schemeClr>
                </a:gs>
                <a:gs pos="95000">
                  <a:srgbClr val="8F0E20">
                    <a:alpha val="60000"/>
                    <a:lumMod val="96000"/>
                  </a:srgbClr>
                </a:gs>
                <a:gs pos="85000">
                  <a:schemeClr val="accent2">
                    <a:alpha val="6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5" name="Picture 14" descr="QUB Logo">
              <a:extLst>
                <a:ext uri="{FF2B5EF4-FFF2-40B4-BE49-F238E27FC236}">
                  <a16:creationId xmlns:a16="http://schemas.microsoft.com/office/drawing/2014/main" id="{DC92F5C8-0C4E-4E97-B877-05384FBE1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7449" y="396000"/>
              <a:ext cx="621614" cy="752154"/>
            </a:xfrm>
            <a:prstGeom prst="rect">
              <a:avLst/>
            </a:prstGeom>
          </p:spPr>
        </p:pic>
      </p:grpSp>
      <p:sp>
        <p:nvSpPr>
          <p:cNvPr id="12" name="Title">
            <a:extLst>
              <a:ext uri="{FF2B5EF4-FFF2-40B4-BE49-F238E27FC236}">
                <a16:creationId xmlns:a16="http://schemas.microsoft.com/office/drawing/2014/main" id="{AE0C895C-4E1A-47BB-9E1B-B8CF970B5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4000"/>
            <a:ext cx="10094912" cy="12527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2B746B2C-1849-4B5B-8342-3DFF105072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2742" y="1800000"/>
            <a:ext cx="5096256" cy="468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Content Placeholder">
            <a:extLst>
              <a:ext uri="{FF2B5EF4-FFF2-40B4-BE49-F238E27FC236}">
                <a16:creationId xmlns:a16="http://schemas.microsoft.com/office/drawing/2014/main" id="{A96B1EA0-1BD4-412D-A754-539AFC236C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3536" y="1800000"/>
            <a:ext cx="5096256" cy="468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8494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A651023-0628-4DD0-BF48-DB3C77BB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44000"/>
            <a:ext cx="12192000" cy="1325563"/>
            <a:chOff x="0" y="144000"/>
            <a:chExt cx="12192000" cy="132556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331A9B5-AE86-452C-A6D3-817205AA249F}"/>
                </a:ext>
              </a:extLst>
            </p:cNvPr>
            <p:cNvSpPr/>
            <p:nvPr/>
          </p:nvSpPr>
          <p:spPr>
            <a:xfrm>
              <a:off x="0" y="144000"/>
              <a:ext cx="12192000" cy="1325563"/>
            </a:xfrm>
            <a:prstGeom prst="rect">
              <a:avLst/>
            </a:prstGeom>
            <a:gradFill>
              <a:gsLst>
                <a:gs pos="90000">
                  <a:srgbClr val="BA2A3C"/>
                </a:gs>
                <a:gs pos="0">
                  <a:srgbClr val="8A1C2C">
                    <a:lumMod val="97000"/>
                    <a:lumOff val="3000"/>
                  </a:srgbClr>
                </a:gs>
                <a:gs pos="95000">
                  <a:srgbClr val="B54E5C"/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F82B447-E56F-43DA-9ABB-C4C224610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144000"/>
              <a:ext cx="12192000" cy="1280328"/>
            </a:xfrm>
            <a:prstGeom prst="rect">
              <a:avLst/>
            </a:prstGeom>
            <a:gradFill>
              <a:gsLst>
                <a:gs pos="45000">
                  <a:schemeClr val="accent1"/>
                </a:gs>
                <a:gs pos="0">
                  <a:schemeClr val="accent2"/>
                </a:gs>
                <a:gs pos="100000">
                  <a:schemeClr val="accent2">
                    <a:alpha val="60000"/>
                  </a:schemeClr>
                </a:gs>
                <a:gs pos="95000">
                  <a:srgbClr val="8F0E20">
                    <a:alpha val="60000"/>
                    <a:lumMod val="96000"/>
                  </a:srgbClr>
                </a:gs>
                <a:gs pos="85000">
                  <a:schemeClr val="accent2">
                    <a:alpha val="6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5" name="Picture 14" descr="QUB Logo">
              <a:extLst>
                <a:ext uri="{FF2B5EF4-FFF2-40B4-BE49-F238E27FC236}">
                  <a16:creationId xmlns:a16="http://schemas.microsoft.com/office/drawing/2014/main" id="{DC92F5C8-0C4E-4E97-B877-05384FBE1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7449" y="396000"/>
              <a:ext cx="621614" cy="752154"/>
            </a:xfrm>
            <a:prstGeom prst="rect">
              <a:avLst/>
            </a:prstGeom>
          </p:spPr>
        </p:pic>
      </p:grpSp>
      <p:sp>
        <p:nvSpPr>
          <p:cNvPr id="12" name="Title">
            <a:extLst>
              <a:ext uri="{FF2B5EF4-FFF2-40B4-BE49-F238E27FC236}">
                <a16:creationId xmlns:a16="http://schemas.microsoft.com/office/drawing/2014/main" id="{AE0C895C-4E1A-47BB-9E1B-B8CF970B5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4000"/>
            <a:ext cx="10094912" cy="12527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2B746B2C-1849-4B5B-8342-3DFF105072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2742" y="1800000"/>
            <a:ext cx="5096256" cy="468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Content Placeholder">
            <a:extLst>
              <a:ext uri="{FF2B5EF4-FFF2-40B4-BE49-F238E27FC236}">
                <a16:creationId xmlns:a16="http://schemas.microsoft.com/office/drawing/2014/main" id="{A96B1EA0-1BD4-412D-A754-539AFC236C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3536" y="1800000"/>
            <a:ext cx="5096256" cy="22770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CEC85C2E-0388-4DE4-A80F-C28E67B7257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3003" y="4220988"/>
            <a:ext cx="5096255" cy="22590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0234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FA62FD-E51D-45B6-91D3-E7AAED01D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44000"/>
            <a:ext cx="12192000" cy="1325563"/>
            <a:chOff x="0" y="144000"/>
            <a:chExt cx="12192000" cy="132556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B76327-5B97-441C-A477-337B8079B4CB}"/>
                </a:ext>
              </a:extLst>
            </p:cNvPr>
            <p:cNvSpPr/>
            <p:nvPr/>
          </p:nvSpPr>
          <p:spPr>
            <a:xfrm>
              <a:off x="0" y="144000"/>
              <a:ext cx="12192000" cy="1325563"/>
            </a:xfrm>
            <a:prstGeom prst="rect">
              <a:avLst/>
            </a:prstGeom>
            <a:gradFill>
              <a:gsLst>
                <a:gs pos="90000">
                  <a:srgbClr val="BA2A3C"/>
                </a:gs>
                <a:gs pos="0">
                  <a:srgbClr val="8A1C2C">
                    <a:lumMod val="97000"/>
                    <a:lumOff val="3000"/>
                  </a:srgbClr>
                </a:gs>
                <a:gs pos="95000">
                  <a:srgbClr val="B54E5C"/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D3EF77F-E066-45AB-80AD-FF3CCDA02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144000"/>
              <a:ext cx="12192000" cy="1280328"/>
            </a:xfrm>
            <a:prstGeom prst="rect">
              <a:avLst/>
            </a:prstGeom>
            <a:gradFill>
              <a:gsLst>
                <a:gs pos="45000">
                  <a:schemeClr val="accent1"/>
                </a:gs>
                <a:gs pos="0">
                  <a:schemeClr val="accent2"/>
                </a:gs>
                <a:gs pos="100000">
                  <a:schemeClr val="accent2">
                    <a:alpha val="60000"/>
                  </a:schemeClr>
                </a:gs>
                <a:gs pos="95000">
                  <a:srgbClr val="8F0E20">
                    <a:alpha val="60000"/>
                    <a:lumMod val="96000"/>
                  </a:srgbClr>
                </a:gs>
                <a:gs pos="85000">
                  <a:schemeClr val="accent2">
                    <a:alpha val="6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5" name="Picture 14" descr="QUB Logo">
              <a:extLst>
                <a:ext uri="{FF2B5EF4-FFF2-40B4-BE49-F238E27FC236}">
                  <a16:creationId xmlns:a16="http://schemas.microsoft.com/office/drawing/2014/main" id="{DC92F5C8-0C4E-4E97-B877-05384FBE1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7449" y="396000"/>
              <a:ext cx="621614" cy="752154"/>
            </a:xfrm>
            <a:prstGeom prst="rect">
              <a:avLst/>
            </a:prstGeom>
          </p:spPr>
        </p:pic>
      </p:grpSp>
      <p:sp>
        <p:nvSpPr>
          <p:cNvPr id="12" name="Title">
            <a:extLst>
              <a:ext uri="{FF2B5EF4-FFF2-40B4-BE49-F238E27FC236}">
                <a16:creationId xmlns:a16="http://schemas.microsoft.com/office/drawing/2014/main" id="{AE0C895C-4E1A-47BB-9E1B-B8CF970B5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4000"/>
            <a:ext cx="10094400" cy="125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Text Placeholder">
            <a:extLst>
              <a:ext uri="{FF2B5EF4-FFF2-40B4-BE49-F238E27FC236}">
                <a16:creationId xmlns:a16="http://schemas.microsoft.com/office/drawing/2014/main" id="{32F7DFC1-E9CD-4050-8750-3CC88FB8A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2208" y="1800000"/>
            <a:ext cx="5096256" cy="5890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8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Content Placeholder">
            <a:extLst>
              <a:ext uri="{FF2B5EF4-FFF2-40B4-BE49-F238E27FC236}">
                <a16:creationId xmlns:a16="http://schemas.microsoft.com/office/drawing/2014/main" id="{69CCB026-453E-47E8-90ED-B21F977A5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3110" y="2389071"/>
            <a:ext cx="5093407" cy="4140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17E40070-D0FB-4699-A988-9186EFEBC4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7600" y="1800000"/>
            <a:ext cx="5096256" cy="5890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Content Placeholder">
            <a:extLst>
              <a:ext uri="{FF2B5EF4-FFF2-40B4-BE49-F238E27FC236}">
                <a16:creationId xmlns:a16="http://schemas.microsoft.com/office/drawing/2014/main" id="{9BE8F6F3-10D4-4129-A2E0-544769FC18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7" y="2389071"/>
            <a:ext cx="5096256" cy="4140000"/>
          </a:xfrm>
          <a:prstGeom prst="rect">
            <a:avLst/>
          </a:prstGeom>
        </p:spPr>
        <p:txBody>
          <a:bodyPr/>
          <a:lstStyle>
            <a:lvl1pPr>
              <a:defRPr lang="en-GB" noProof="0" dirty="0" smtClean="0"/>
            </a:lvl1pPr>
            <a:lvl2pPr>
              <a:defRPr lang="en-GB" noProof="0" dirty="0" smtClean="0"/>
            </a:lvl2pPr>
            <a:lvl3pPr>
              <a:defRPr lang="en-GB" noProof="0" dirty="0" smtClean="0"/>
            </a:lvl3pPr>
            <a:lvl4pPr>
              <a:defRPr lang="en-GB" noProof="0" dirty="0" smtClean="0"/>
            </a:lvl4pPr>
            <a:lvl5pPr>
              <a:defRPr lang="en-GB" noProof="0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4507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A9C6A9-1C50-455D-9DF7-63F1F08DF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44000"/>
            <a:ext cx="12192000" cy="1325563"/>
            <a:chOff x="0" y="144000"/>
            <a:chExt cx="12192000" cy="132556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39EDCA-6811-4CC7-8DC0-60B1A66FFA56}"/>
                </a:ext>
              </a:extLst>
            </p:cNvPr>
            <p:cNvSpPr/>
            <p:nvPr/>
          </p:nvSpPr>
          <p:spPr>
            <a:xfrm>
              <a:off x="0" y="144000"/>
              <a:ext cx="12192000" cy="1325563"/>
            </a:xfrm>
            <a:prstGeom prst="rect">
              <a:avLst/>
            </a:prstGeom>
            <a:gradFill>
              <a:gsLst>
                <a:gs pos="90000">
                  <a:srgbClr val="BA2A3C"/>
                </a:gs>
                <a:gs pos="0">
                  <a:srgbClr val="8A1C2C">
                    <a:lumMod val="97000"/>
                    <a:lumOff val="3000"/>
                  </a:srgbClr>
                </a:gs>
                <a:gs pos="95000">
                  <a:srgbClr val="B54E5C"/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BC5A687-6064-4FBD-8B54-36684A8DC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144000"/>
              <a:ext cx="12192000" cy="1280328"/>
            </a:xfrm>
            <a:prstGeom prst="rect">
              <a:avLst/>
            </a:prstGeom>
            <a:gradFill>
              <a:gsLst>
                <a:gs pos="45000">
                  <a:schemeClr val="accent1"/>
                </a:gs>
                <a:gs pos="0">
                  <a:schemeClr val="accent2"/>
                </a:gs>
                <a:gs pos="100000">
                  <a:schemeClr val="accent2">
                    <a:alpha val="60000"/>
                  </a:schemeClr>
                </a:gs>
                <a:gs pos="95000">
                  <a:srgbClr val="8F0E20">
                    <a:alpha val="60000"/>
                    <a:lumMod val="96000"/>
                  </a:srgbClr>
                </a:gs>
                <a:gs pos="85000">
                  <a:schemeClr val="accent2">
                    <a:alpha val="6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5" name="Picture 14" descr="QUB Logo">
              <a:extLst>
                <a:ext uri="{FF2B5EF4-FFF2-40B4-BE49-F238E27FC236}">
                  <a16:creationId xmlns:a16="http://schemas.microsoft.com/office/drawing/2014/main" id="{DC92F5C8-0C4E-4E97-B877-05384FBE1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7449" y="396000"/>
              <a:ext cx="621614" cy="752154"/>
            </a:xfrm>
            <a:prstGeom prst="rect">
              <a:avLst/>
            </a:prstGeom>
          </p:spPr>
        </p:pic>
      </p:grpSp>
      <p:sp>
        <p:nvSpPr>
          <p:cNvPr id="12" name="Title">
            <a:extLst>
              <a:ext uri="{FF2B5EF4-FFF2-40B4-BE49-F238E27FC236}">
                <a16:creationId xmlns:a16="http://schemas.microsoft.com/office/drawing/2014/main" id="{AE0C895C-4E1A-47BB-9E1B-B8CF970B5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4000"/>
            <a:ext cx="10094912" cy="12527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8467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827475A6-7C7F-4DD2-8A50-FEFC81E646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2207" y="548680"/>
            <a:ext cx="10306361" cy="58879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274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2DC27-8CE3-E370-15DA-014797329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722F4-FB1C-A991-136D-AB6403652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86A15-C9AB-0483-9AB0-EF2B9229F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2383-D6FF-4CB7-A4FC-D718EE0AFE50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0CD11-05E5-D548-E8EA-2478CB291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3F5CF-23FD-F7E2-81D0-FD93A4F5C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6B0D-5EAB-4B67-A171-FE87C3BE3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5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0533C48B-022E-4DA1-B8F4-B9E2E87191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2678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503706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83127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(tall 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6E6A1A-E69A-48AA-9E03-885F7D08C2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44000"/>
            <a:ext cx="12192000" cy="1325563"/>
            <a:chOff x="0" y="144000"/>
            <a:chExt cx="12192000" cy="132556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50A8BA-A478-4D71-A7C0-3D6E99925D7C}"/>
                </a:ext>
              </a:extLst>
            </p:cNvPr>
            <p:cNvSpPr/>
            <p:nvPr/>
          </p:nvSpPr>
          <p:spPr>
            <a:xfrm>
              <a:off x="0" y="144000"/>
              <a:ext cx="12192000" cy="1325563"/>
            </a:xfrm>
            <a:prstGeom prst="rect">
              <a:avLst/>
            </a:prstGeom>
            <a:gradFill>
              <a:gsLst>
                <a:gs pos="90000">
                  <a:srgbClr val="BA2A3C"/>
                </a:gs>
                <a:gs pos="0">
                  <a:srgbClr val="8A1C2C">
                    <a:lumMod val="97000"/>
                    <a:lumOff val="3000"/>
                  </a:srgbClr>
                </a:gs>
                <a:gs pos="95000">
                  <a:srgbClr val="B54E5C"/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FD948AA-903E-4011-BE91-152EFD9C76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144000"/>
              <a:ext cx="12192000" cy="1280328"/>
            </a:xfrm>
            <a:prstGeom prst="rect">
              <a:avLst/>
            </a:prstGeom>
            <a:gradFill>
              <a:gsLst>
                <a:gs pos="45000">
                  <a:schemeClr val="accent1"/>
                </a:gs>
                <a:gs pos="0">
                  <a:schemeClr val="accent2"/>
                </a:gs>
                <a:gs pos="100000">
                  <a:schemeClr val="accent2">
                    <a:alpha val="60000"/>
                  </a:schemeClr>
                </a:gs>
                <a:gs pos="95000">
                  <a:srgbClr val="8F0E20">
                    <a:alpha val="60000"/>
                    <a:lumMod val="96000"/>
                  </a:srgbClr>
                </a:gs>
                <a:gs pos="85000">
                  <a:schemeClr val="accent2">
                    <a:alpha val="6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" name="Title">
            <a:extLst>
              <a:ext uri="{FF2B5EF4-FFF2-40B4-BE49-F238E27FC236}">
                <a16:creationId xmlns:a16="http://schemas.microsoft.com/office/drawing/2014/main" id="{AE0C895C-4E1A-47BB-9E1B-B8CF970B5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44000"/>
            <a:ext cx="5388860" cy="12527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2B746B2C-1849-4B5B-8342-3DFF105072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2206" y="1799999"/>
            <a:ext cx="5096255" cy="46799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Content Placeholder">
            <a:extLst>
              <a:ext uri="{FF2B5EF4-FFF2-40B4-BE49-F238E27FC236}">
                <a16:creationId xmlns:a16="http://schemas.microsoft.com/office/drawing/2014/main" id="{A96B1EA0-1BD4-412D-A754-539AFC236C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3536" y="0"/>
            <a:ext cx="5998464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7561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09600" y="404664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"/>
          <p:cNvSpPr>
            <a:spLocks noGrp="1"/>
          </p:cNvSpPr>
          <p:nvPr>
            <p:ph sz="half" idx="1"/>
          </p:nvPr>
        </p:nvSpPr>
        <p:spPr>
          <a:xfrm>
            <a:off x="609600" y="1892705"/>
            <a:ext cx="10972800" cy="2314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half" idx="2"/>
          </p:nvPr>
        </p:nvSpPr>
        <p:spPr>
          <a:xfrm>
            <a:off x="609600" y="4456559"/>
            <a:ext cx="10972800" cy="2314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Page 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C3688-32ED-445B-A36A-46E4EDD3AA47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6993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03776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03776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</p:spTree>
    <p:extLst>
      <p:ext uri="{BB962C8B-B14F-4D97-AF65-F5344CB8AC3E}">
        <p14:creationId xmlns:p14="http://schemas.microsoft.com/office/powerpoint/2010/main" val="334513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03776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03776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38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18160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414339"/>
            <a:ext cx="4047744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584325"/>
            <a:ext cx="4047744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782559"/>
            <a:ext cx="1832169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482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pic narrow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 flipH="1">
            <a:off x="7010400" y="0"/>
            <a:ext cx="51816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572835"/>
            <a:ext cx="5596128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892289"/>
            <a:ext cx="5596128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782559"/>
            <a:ext cx="1832169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379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1609154"/>
            <a:ext cx="6851904" cy="140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3281409"/>
            <a:ext cx="6851904" cy="3206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charset="0"/>
              <a:buChar char="•"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endParaRPr lang="en-US" dirty="0"/>
          </a:p>
          <a:p>
            <a:pPr lvl="0"/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435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2C07A-78D8-D137-7619-25638E5CA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856AF-C3C6-304B-1236-47D13FB46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D7FD9-7160-1206-FE7E-CD326DF84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2383-D6FF-4CB7-A4FC-D718EE0AFE50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3FE87-EE04-9B2B-F69C-0F6A6BFFD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92DDB-6EA8-53B7-4D43-77017A3E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6B0D-5EAB-4B67-A171-FE87C3BE3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8521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48640" y="401638"/>
            <a:ext cx="8900160" cy="59991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415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Title slide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298" y="424894"/>
            <a:ext cx="2001062" cy="7706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945" y="2297409"/>
            <a:ext cx="7937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745" y="2600621"/>
            <a:ext cx="7937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583246" y="1585414"/>
            <a:ext cx="3817810" cy="2892425"/>
          </a:xfrm>
          <a:prstGeom prst="rect">
            <a:avLst/>
          </a:prstGeom>
        </p:spPr>
        <p:txBody>
          <a:bodyPr lIns="288000" tIns="251999" rIns="0" bIns="288000"/>
          <a:lstStyle>
            <a:lvl1pPr marL="0" indent="0">
              <a:buNone/>
              <a:defRPr sz="3200" b="1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PRESENTATION TITLE ARIAL BOLD 32PT WITH A MAXIMUM OF 12 WORDS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582738" y="5389563"/>
            <a:ext cx="3586670" cy="3650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82738" y="5711637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82738" y="6033711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42947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1276 -0.1729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0" y="-865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13945 0.1363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582738" y="5389563"/>
            <a:ext cx="3586670" cy="3650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82738" y="5711637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82738" y="6033711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DATE OF PRESENTATION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509586" y="1203608"/>
            <a:ext cx="5366702" cy="3234280"/>
          </a:xfrm>
          <a:prstGeom prst="rect">
            <a:avLst/>
          </a:prstGeom>
        </p:spPr>
        <p:txBody>
          <a:bodyPr lIns="288000" tIns="288000" rIns="288000" bIns="0"/>
          <a:lstStyle>
            <a:lvl1pPr marL="0" indent="0">
              <a:buNone/>
              <a:defRPr sz="4600" b="1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PRESENTATION TITLE GOES HERE UPPERCASE 48PT </a:t>
            </a:r>
          </a:p>
        </p:txBody>
      </p:sp>
    </p:spTree>
    <p:extLst>
      <p:ext uri="{BB962C8B-B14F-4D97-AF65-F5344CB8AC3E}">
        <p14:creationId xmlns:p14="http://schemas.microsoft.com/office/powerpoint/2010/main" val="42154215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B024-6EC6-4633-AF51-737ED2D75D24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7CBA-49B1-4E26-A532-F45D7D3DC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109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5" y="1600201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5AFA3-6D1A-44F7-B3BE-CC87351DE4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4929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E2F7B-908E-4046-9CC3-6109A8C4DC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4940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954220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42E60-FC8A-F242-812D-BED61508C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D91CB-8484-20E5-0261-C18D160B86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0F05D2-4CD5-8A8F-63B8-1F2D30119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25F9A-67FA-A45F-B5C9-6062F03F8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2383-D6FF-4CB7-A4FC-D718EE0AFE50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957B6-D628-BA49-23C4-33B88B8B1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811D3E-6E9C-F19D-14E6-56B5EAFC1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6B0D-5EAB-4B67-A171-FE87C3BE3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08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84064-9A87-50B8-4476-081447D1A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E0AD33-73CF-EF7F-A784-7BD9FFD47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A3AA5-4529-1D1C-5621-E4545041B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564FD5-8177-157A-4D23-3F9F401E59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039DFC-CA96-2A02-16A5-337789D97B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A3F538-F08B-CC14-697E-6D64A40FC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2383-D6FF-4CB7-A4FC-D718EE0AFE50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01F44B-BCB7-A8F6-1CDB-2A4FC68B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18978B-9FD5-ED49-C203-13E7BAC89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6B0D-5EAB-4B67-A171-FE87C3BE3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262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2C9F9-61FF-EE81-2305-C98FBE2BD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89695A-D4E8-09E9-46EB-9267EEF79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2383-D6FF-4CB7-A4FC-D718EE0AFE50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DA103F-761E-710E-E65A-A1C640812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71BEA4-4227-8772-6F62-DAB9075A3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6B0D-5EAB-4B67-A171-FE87C3BE3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18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D7CC9D-AB5F-222E-C9B3-8C2C7AC8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2383-D6FF-4CB7-A4FC-D718EE0AFE50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3CED28-13FC-3BCD-EF78-C62DF193A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17AAB0-D7C2-C31E-CBC6-3BD23A076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6B0D-5EAB-4B67-A171-FE87C3BE3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21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991E4-C1AE-EE97-1132-8B25ACA87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D1B70-77A7-379C-868A-29444F1DC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05D73E-6B4D-F93F-9A20-086BFDF3F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0CE678-37C2-A401-82BF-F97772A7A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2383-D6FF-4CB7-A4FC-D718EE0AFE50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CB6D53-28A9-E57E-4DBC-DFD9A7EE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A44F0-9176-2BC6-E7FB-D0173A88A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6B0D-5EAB-4B67-A171-FE87C3BE3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65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50077-4241-A6DB-EB91-5AF1DCC8D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AFEBF3-044C-A8DB-90BB-37F8E6287B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B287E-0756-4D4D-3430-3A76498CD0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94FFF2-5269-DAB0-D8FA-119EB1661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2383-D6FF-4CB7-A4FC-D718EE0AFE50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B64F52-76A8-8B6E-DF49-31526FCBB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EC66C-33EE-8A8D-9627-BEC24BE7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6B0D-5EAB-4B67-A171-FE87C3BE3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03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D08A8D-A5A0-CEA0-7CDE-7E59E9F1B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F8F09-025C-27E4-A974-5B924E9B6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2893D-54B5-D6F8-03AE-A3A1644429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32383-D6FF-4CB7-A4FC-D718EE0AFE50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890AB-F220-9880-6B5C-45B9AD3F9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57D45-C94D-B036-2AD8-B53FB7E3E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56B0D-5EAB-4B67-A171-FE87C3BE3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54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9C95390-799A-41F8-8616-772EC9648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8575"/>
                    </a14:imgEffect>
                    <a14:imgEffect>
                      <a14:saturation sat="92000"/>
                    </a14:imgEffect>
                    <a14:imgEffect>
                      <a14:brightnessContrast bright="6000" contras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88" b="76010"/>
          <a:stretch/>
        </p:blipFill>
        <p:spPr>
          <a:xfrm>
            <a:off x="0" y="0"/>
            <a:ext cx="12192000" cy="153678"/>
          </a:xfrm>
          <a:prstGeom prst="rect">
            <a:avLst/>
          </a:prstGeom>
          <a:noFill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3F0E2E5-330E-4C66-AF5D-5CC3DB4DA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53678"/>
          </a:xfrm>
          <a:prstGeom prst="rect">
            <a:avLst/>
          </a:prstGeom>
          <a:gradFill>
            <a:gsLst>
              <a:gs pos="45000">
                <a:schemeClr val="accent1"/>
              </a:gs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C4CCFA9F-8A8F-46D8-BC4E-B90693F6C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6525"/>
            <a:ext cx="10094911" cy="1260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8040D274-06EB-40F3-9220-AC55EB677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2743" y="1800000"/>
            <a:ext cx="1038651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">
            <a:extLst>
              <a:ext uri="{FF2B5EF4-FFF2-40B4-BE49-F238E27FC236}">
                <a16:creationId xmlns:a16="http://schemas.microsoft.com/office/drawing/2014/main" id="{23EE6F1A-DD55-4C0F-A7F9-F27F6F2E7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2742" y="6356350"/>
            <a:ext cx="2678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BB5F24-2292-413E-83B1-FBBDCC851AC6}" type="datetimeFigureOut">
              <a:rPr lang="en-GB" smtClean="0"/>
              <a:t>05/09/2023</a:t>
            </a:fld>
            <a:endParaRPr lang="en-GB" dirty="0"/>
          </a:p>
        </p:txBody>
      </p:sp>
      <p:sp>
        <p:nvSpPr>
          <p:cNvPr id="10" name="Footer Placeholder">
            <a:extLst>
              <a:ext uri="{FF2B5EF4-FFF2-40B4-BE49-F238E27FC236}">
                <a16:creationId xmlns:a16="http://schemas.microsoft.com/office/drawing/2014/main" id="{B7671573-0D08-46A4-8055-B0DBA839E7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A422F9B3-0841-4CE1-9258-71B603AD9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678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6CC3688-32ED-445B-A36A-46E4EDD3AA47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5"/>
    </p:custDataLst>
    <p:extLst>
      <p:ext uri="{BB962C8B-B14F-4D97-AF65-F5344CB8AC3E}">
        <p14:creationId xmlns:p14="http://schemas.microsoft.com/office/powerpoint/2010/main" val="81184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526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qub.ac.uk/sites/qubgp/Curriculum/Year3GP/" TargetMode="Externa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cgp.org.uk/getmedia/074af536-aaae-4eef-95cb-63ee18e96fda/learning-general-practice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aZSHEaRJz8?si=xqBiuAQREeVAwhuP" TargetMode="External"/><Relationship Id="rId2" Type="http://schemas.openxmlformats.org/officeDocument/2006/relationships/hyperlink" Target="https://vpc.medicalschoolscouncil.org.uk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med.qub.ac.uk/download/MyProgress_GP_Tutors_Intro.mp4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qub-med.epads.mkmapps.com/#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qubstudentcloud-my.sharepoint.com/:w:/g/personal/3053946_ads_qub_ac_uk/EUNfjGMJmx5PqdmKw5lxCBYBk6waPbu1ATF_5Db6cF-jHg?e=hU4Ic6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48.jp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Year 3 GP Tutor Update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Dr Louise Sands</a:t>
            </a:r>
          </a:p>
          <a:p>
            <a:r>
              <a:rPr lang="en-GB" dirty="0"/>
              <a:t>Year 3 2023/24</a:t>
            </a:r>
          </a:p>
        </p:txBody>
      </p:sp>
    </p:spTree>
    <p:extLst>
      <p:ext uri="{BB962C8B-B14F-4D97-AF65-F5344CB8AC3E}">
        <p14:creationId xmlns:p14="http://schemas.microsoft.com/office/powerpoint/2010/main" val="3339501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1F86C-48DC-B0E8-250E-1121FA761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584501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What did GP Tutors want to know?</a:t>
            </a:r>
            <a:br>
              <a:rPr lang="en-US" dirty="0"/>
            </a:br>
            <a:endParaRPr lang="en-GB" dirty="0"/>
          </a:p>
        </p:txBody>
      </p:sp>
      <p:pic>
        <p:nvPicPr>
          <p:cNvPr id="5" name="Picture 4" descr="Empty speech bubbles">
            <a:extLst>
              <a:ext uri="{FF2B5EF4-FFF2-40B4-BE49-F238E27FC236}">
                <a16:creationId xmlns:a16="http://schemas.microsoft.com/office/drawing/2014/main" id="{116D4ED0-2D12-3554-E592-6328A2297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59" r="12164" b="-1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3DCD2-3B77-6360-802D-B08FBD36F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7" y="2461521"/>
            <a:ext cx="4140013" cy="362010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 ground rules the students have been given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 much clinical skills we should be teaching the students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structured guidance on what is expected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ore information on what I need to complete in the logbook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facilitate a small group.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other tutors do/how they manage sessions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25080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946E1-F0D3-BA72-A732-3F4BA9111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200"/>
              <a:t>Aims of Year 3 GP Placement</a:t>
            </a:r>
            <a:endParaRPr lang="en-GB" sz="4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C651C-2A6F-2B80-28FD-CE3A73705E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7248" y="2428623"/>
            <a:ext cx="5096256" cy="3186068"/>
          </a:xfrm>
        </p:spPr>
        <p:txBody>
          <a:bodyPr anchor="t">
            <a:normAutofit/>
          </a:bodyPr>
          <a:lstStyle/>
          <a:p>
            <a:r>
              <a:rPr lang="en-US" sz="1400" dirty="0"/>
              <a:t>For students to understand the </a:t>
            </a:r>
            <a:r>
              <a:rPr lang="en-US" sz="1400" b="1" dirty="0"/>
              <a:t>structure, principles and practice of GP work</a:t>
            </a:r>
            <a:r>
              <a:rPr lang="en-US" sz="1400" dirty="0"/>
              <a:t>, and how primary care is different from secondary care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/>
              <a:t>For students to understand </a:t>
            </a:r>
            <a:r>
              <a:rPr lang="en-US" sz="1400" b="1" dirty="0"/>
              <a:t>patients and their illnesses </a:t>
            </a:r>
            <a:r>
              <a:rPr lang="en-US" sz="1400" dirty="0"/>
              <a:t>within all their complexity and social and cultural contexts </a:t>
            </a: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5" name="Picture 4" descr="Desk with stethoscope and computer keyboard">
            <a:extLst>
              <a:ext uri="{FF2B5EF4-FFF2-40B4-BE49-F238E27FC236}">
                <a16:creationId xmlns:a16="http://schemas.microsoft.com/office/drawing/2014/main" id="{FC8AACE2-00B6-51F1-DC28-E1FBF4CE80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64" r="-1" b="-1"/>
          <a:stretch/>
        </p:blipFill>
        <p:spPr>
          <a:xfrm>
            <a:off x="6711885" y="1825394"/>
            <a:ext cx="3819124" cy="439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8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BCB9E-3C68-CBA0-662E-57F65B16E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4000"/>
            <a:ext cx="10094912" cy="1252728"/>
          </a:xfrm>
        </p:spPr>
        <p:txBody>
          <a:bodyPr anchor="ctr">
            <a:normAutofit/>
          </a:bodyPr>
          <a:lstStyle/>
          <a:p>
            <a:r>
              <a:rPr lang="en-US" sz="4100" dirty="0"/>
              <a:t>What you (and the students) need to know</a:t>
            </a:r>
            <a:endParaRPr lang="en-GB" sz="4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D4DF6-5D19-110B-A312-2D8D5C04AD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2742" y="1800000"/>
            <a:ext cx="5096256" cy="4680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GP Tutor and student guide available on the QUBGP web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https://www.qub.ac.uk/sites/qubgp/Curriculum/Year3GP/</a:t>
            </a:r>
            <a:endParaRPr lang="en-US" dirty="0"/>
          </a:p>
        </p:txBody>
      </p:sp>
      <p:pic>
        <p:nvPicPr>
          <p:cNvPr id="4" name="Content Placeholder 17">
            <a:extLst>
              <a:ext uri="{FF2B5EF4-FFF2-40B4-BE49-F238E27FC236}">
                <a16:creationId xmlns:a16="http://schemas.microsoft.com/office/drawing/2014/main" id="{782E6AE7-7B56-215C-733C-C000E187B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214" y="1800000"/>
            <a:ext cx="3240899" cy="46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5973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4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6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omputer program&#10;&#10;Description automatically generated with low confidence">
            <a:extLst>
              <a:ext uri="{FF2B5EF4-FFF2-40B4-BE49-F238E27FC236}">
                <a16:creationId xmlns:a16="http://schemas.microsoft.com/office/drawing/2014/main" id="{16388674-3B4A-4EA9-19D7-F89B34F2F0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20902"/>
          <a:stretch/>
        </p:blipFill>
        <p:spPr>
          <a:xfrm>
            <a:off x="120590" y="179108"/>
            <a:ext cx="11823637" cy="64997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0867F2-1E3E-007A-A6AF-42A48DB189CB}"/>
              </a:ext>
            </a:extLst>
          </p:cNvPr>
          <p:cNvSpPr txBox="1"/>
          <p:nvPr/>
        </p:nvSpPr>
        <p:spPr>
          <a:xfrm>
            <a:off x="406879" y="1621767"/>
            <a:ext cx="6442495" cy="1043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https://www.rcgp.org.uk/getmedia/074af536-aaae-4eef-95cb-63ee18e96fda/learning-general-practice.pdf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62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946E1-F0D3-BA72-A732-3F4BA9111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sz="5600" dirty="0">
                <a:solidFill>
                  <a:schemeClr val="bg1"/>
                </a:solidFill>
              </a:rPr>
              <a:t>Learning Objective</a:t>
            </a:r>
            <a:br>
              <a:rPr lang="en-US" sz="5600" dirty="0"/>
            </a:br>
            <a:r>
              <a:rPr lang="en-US" sz="5600" b="1" dirty="0">
                <a:solidFill>
                  <a:schemeClr val="bg1"/>
                </a:solidFill>
                <a:latin typeface="+mj-lt"/>
              </a:rPr>
              <a:t>Person-</a:t>
            </a:r>
            <a:r>
              <a:rPr lang="en-US" sz="5600" b="1" dirty="0" err="1">
                <a:solidFill>
                  <a:schemeClr val="bg1"/>
                </a:solidFill>
                <a:latin typeface="+mj-lt"/>
              </a:rPr>
              <a:t>centred</a:t>
            </a:r>
            <a:r>
              <a:rPr lang="en-US" sz="5600" b="1" dirty="0">
                <a:solidFill>
                  <a:schemeClr val="bg1"/>
                </a:solidFill>
                <a:latin typeface="+mj-lt"/>
              </a:rPr>
              <a:t> Care</a:t>
            </a:r>
            <a:endParaRPr lang="en-GB" sz="5600" b="1" dirty="0">
              <a:solidFill>
                <a:schemeClr val="bg1"/>
              </a:solidFill>
            </a:endParaRPr>
          </a:p>
        </p:txBody>
      </p:sp>
      <p:graphicFrame>
        <p:nvGraphicFramePr>
          <p:cNvPr id="48" name="Content Placeholder 3">
            <a:extLst>
              <a:ext uri="{FF2B5EF4-FFF2-40B4-BE49-F238E27FC236}">
                <a16:creationId xmlns:a16="http://schemas.microsoft.com/office/drawing/2014/main" id="{A60CCE99-3838-706C-E99F-684CD0110A9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89928429"/>
              </p:ext>
            </p:extLst>
          </p:nvPr>
        </p:nvGraphicFramePr>
        <p:xfrm>
          <a:off x="3548062" y="1920995"/>
          <a:ext cx="5095875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3684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946E1-F0D3-BA72-A732-3F4BA9111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br>
              <a:rPr lang="en-US" sz="5600" dirty="0">
                <a:solidFill>
                  <a:schemeClr val="bg1"/>
                </a:solidFill>
              </a:rPr>
            </a:br>
            <a:r>
              <a:rPr lang="en-US" sz="5600" dirty="0">
                <a:solidFill>
                  <a:schemeClr val="bg1"/>
                </a:solidFill>
              </a:rPr>
              <a:t>Learning Objective</a:t>
            </a:r>
            <a:br>
              <a:rPr lang="en-US" sz="5600" dirty="0"/>
            </a:br>
            <a:r>
              <a:rPr lang="en-GB" sz="56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Population Centred Care</a:t>
            </a:r>
            <a:br>
              <a:rPr lang="en-GB" sz="56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endParaRPr lang="en-GB" sz="5600" dirty="0">
              <a:solidFill>
                <a:schemeClr val="bg1"/>
              </a:solidFill>
            </a:endParaRPr>
          </a:p>
        </p:txBody>
      </p:sp>
      <p:graphicFrame>
        <p:nvGraphicFramePr>
          <p:cNvPr id="48" name="Content Placeholder 3">
            <a:extLst>
              <a:ext uri="{FF2B5EF4-FFF2-40B4-BE49-F238E27FC236}">
                <a16:creationId xmlns:a16="http://schemas.microsoft.com/office/drawing/2014/main" id="{0158D865-95ED-083A-A001-3AAE71BB39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1327805"/>
              </p:ext>
            </p:extLst>
          </p:nvPr>
        </p:nvGraphicFramePr>
        <p:xfrm>
          <a:off x="903288" y="1800225"/>
          <a:ext cx="10394950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78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946E1-F0D3-BA72-A732-3F4BA9111F4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Learning Objectives  </a:t>
            </a:r>
            <a:br>
              <a:rPr lang="en-US" sz="4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Effective Delivery of Care</a:t>
            </a:r>
            <a:br>
              <a:rPr lang="en-US" sz="4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" name="Picture 17" descr="A computer screen with a signature">
            <a:extLst>
              <a:ext uri="{FF2B5EF4-FFF2-40B4-BE49-F238E27FC236}">
                <a16:creationId xmlns:a16="http://schemas.microsoft.com/office/drawing/2014/main" id="{62254766-4427-F692-D7F0-FD550411B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315" y="2327876"/>
            <a:ext cx="6553545" cy="347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79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AAAD-5CA0-A9D3-0179-6D4249B91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000" dirty="0"/>
              <a:t>What experience have these students had in GP in years 1+2?</a:t>
            </a:r>
            <a:endParaRPr lang="en-GB" sz="5000" dirty="0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080B598B-E53B-4E20-576C-89649890137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2038630"/>
              </p:ext>
            </p:extLst>
          </p:nvPr>
        </p:nvGraphicFramePr>
        <p:xfrm>
          <a:off x="0" y="2228850"/>
          <a:ext cx="10515600" cy="3948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E72561B8-45D4-CCAD-A97F-B2727594A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5154924"/>
              </p:ext>
            </p:extLst>
          </p:nvPr>
        </p:nvGraphicFramePr>
        <p:xfrm>
          <a:off x="990600" y="23804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65067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AAAD-5CA0-A9D3-0179-6D4249B91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dirty="0"/>
              <a:t>Year 3 GP placement</a:t>
            </a:r>
            <a:endParaRPr lang="en-GB" sz="5000" dirty="0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080B598B-E53B-4E20-576C-89649890137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95710565"/>
              </p:ext>
            </p:extLst>
          </p:nvPr>
        </p:nvGraphicFramePr>
        <p:xfrm>
          <a:off x="0" y="2228850"/>
          <a:ext cx="10515600" cy="3948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E72561B8-45D4-CCAD-A97F-B2727594A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609100"/>
              </p:ext>
            </p:extLst>
          </p:nvPr>
        </p:nvGraphicFramePr>
        <p:xfrm>
          <a:off x="990600" y="23804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2770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AAAD-5CA0-A9D3-0179-6D4249B91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dirty="0"/>
              <a:t>Intro Session- what’s included?</a:t>
            </a:r>
            <a:endParaRPr lang="en-GB" sz="5000" dirty="0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080B598B-E53B-4E20-576C-89649890137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00369111"/>
              </p:ext>
            </p:extLst>
          </p:nvPr>
        </p:nvGraphicFramePr>
        <p:xfrm>
          <a:off x="0" y="2228850"/>
          <a:ext cx="10515600" cy="3948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E72561B8-45D4-CCAD-A97F-B2727594A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6174455"/>
              </p:ext>
            </p:extLst>
          </p:nvPr>
        </p:nvGraphicFramePr>
        <p:xfrm>
          <a:off x="990600" y="23804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28778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946E1-F0D3-BA72-A732-3F4BA9111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4000"/>
            <a:ext cx="10094912" cy="1252728"/>
          </a:xfrm>
        </p:spPr>
        <p:txBody>
          <a:bodyPr anchor="ctr">
            <a:normAutofit/>
          </a:bodyPr>
          <a:lstStyle/>
          <a:p>
            <a:r>
              <a:rPr lang="en-US" dirty="0"/>
              <a:t>Need to know</a:t>
            </a:r>
            <a:endParaRPr lang="en-GB" dirty="0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546C44E9-16CD-2568-B7CE-33B1FB648E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451446"/>
              </p:ext>
            </p:extLst>
          </p:nvPr>
        </p:nvGraphicFramePr>
        <p:xfrm>
          <a:off x="902743" y="1800000"/>
          <a:ext cx="10395480" cy="46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1158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AAAD-5CA0-A9D3-0179-6D4249B91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dirty="0"/>
              <a:t>GP Practice- Email to students?</a:t>
            </a:r>
            <a:endParaRPr lang="en-GB" sz="5000" dirty="0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080B598B-E53B-4E20-576C-89649890137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07613112"/>
              </p:ext>
            </p:extLst>
          </p:nvPr>
        </p:nvGraphicFramePr>
        <p:xfrm>
          <a:off x="0" y="2228850"/>
          <a:ext cx="10515600" cy="3948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E72561B8-45D4-CCAD-A97F-B2727594A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7184196"/>
              </p:ext>
            </p:extLst>
          </p:nvPr>
        </p:nvGraphicFramePr>
        <p:xfrm>
          <a:off x="990600" y="23804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69549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AAAD-5CA0-A9D3-0179-6D4249B91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What will they do on GP placement?</a:t>
            </a:r>
            <a:endParaRPr lang="en-GB" sz="5000" dirty="0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080B598B-E53B-4E20-576C-89649890137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95529860"/>
              </p:ext>
            </p:extLst>
          </p:nvPr>
        </p:nvGraphicFramePr>
        <p:xfrm>
          <a:off x="838200" y="2280609"/>
          <a:ext cx="10515600" cy="3948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6428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Clinical Consultation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29536C1-4A0D-614A-CDD2-645D8AED99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208988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6297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Remote consulting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29536C1-4A0D-614A-CDD2-645D8AED99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1137226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7222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AAAD-5CA0-A9D3-0179-6D4249B91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 dirty="0">
                <a:latin typeface="+mj-lt"/>
                <a:ea typeface="+mj-ea"/>
                <a:cs typeface="+mj-cs"/>
              </a:rPr>
              <a:t>Sample timetable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931895-A21A-C570-29B2-36AEA484A5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9299" y="1810747"/>
            <a:ext cx="4713402" cy="450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75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1F86C-48DC-B0E8-250E-1121FA761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851" y="2610928"/>
            <a:ext cx="4140014" cy="1495245"/>
          </a:xfrm>
        </p:spPr>
        <p:txBody>
          <a:bodyPr>
            <a:normAutofit/>
          </a:bodyPr>
          <a:lstStyle/>
          <a:p>
            <a:r>
              <a:rPr lang="en-US" dirty="0"/>
              <a:t>Any thoughts?</a:t>
            </a:r>
            <a:endParaRPr lang="en-GB" dirty="0"/>
          </a:p>
        </p:txBody>
      </p:sp>
      <p:pic>
        <p:nvPicPr>
          <p:cNvPr id="5" name="Picture 4" descr="Empty speech bubbles">
            <a:extLst>
              <a:ext uri="{FF2B5EF4-FFF2-40B4-BE49-F238E27FC236}">
                <a16:creationId xmlns:a16="http://schemas.microsoft.com/office/drawing/2014/main" id="{116D4ED0-2D12-3554-E592-6328A2297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59" r="12164" b="-1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22815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BCB9E-3C68-CBA0-662E-57F65B16E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Virtual Primary Care</a:t>
            </a:r>
            <a:endParaRPr lang="en-GB" sz="3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D4DF6-5D19-110B-A312-2D8D5C04AD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2742" y="1843132"/>
            <a:ext cx="5422644" cy="36346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i="1" dirty="0">
                <a:solidFill>
                  <a:schemeClr val="bg1"/>
                </a:solidFill>
                <a:hlinkClick r:id="rId2"/>
              </a:rPr>
              <a:t>https://vpc.medicalschoolscouncil.org.uk/</a:t>
            </a:r>
            <a:endParaRPr lang="en-US" sz="24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i="1" dirty="0">
                <a:solidFill>
                  <a:schemeClr val="tx1"/>
                </a:solidFill>
              </a:rPr>
              <a:t>Video tutorial</a:t>
            </a:r>
          </a:p>
          <a:p>
            <a:pPr marL="0" indent="0">
              <a:buNone/>
            </a:pPr>
            <a:r>
              <a:rPr lang="en-US" sz="2400" i="1" dirty="0">
                <a:solidFill>
                  <a:schemeClr val="bg1"/>
                </a:solidFill>
                <a:hlinkClick r:id="rId3"/>
              </a:rPr>
              <a:t>https://youtu.be/QaZSHEaRJz8?si=xqBiuAQREeVAwhuP</a:t>
            </a:r>
            <a:endParaRPr lang="en-US" sz="2400" i="1" dirty="0">
              <a:solidFill>
                <a:schemeClr val="bg1"/>
              </a:solidFill>
            </a:endParaRPr>
          </a:p>
        </p:txBody>
      </p:sp>
      <p:pic>
        <p:nvPicPr>
          <p:cNvPr id="6" name="Picture 5" descr="A person and a child talking to each other&#10;&#10;Description automatically generated">
            <a:extLst>
              <a:ext uri="{FF2B5EF4-FFF2-40B4-BE49-F238E27FC236}">
                <a16:creationId xmlns:a16="http://schemas.microsoft.com/office/drawing/2014/main" id="{80122691-AD9F-1633-556A-3F595DF85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017" y="1965402"/>
            <a:ext cx="4011372" cy="434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07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BCB9E-3C68-CBA0-662E-57F65B16E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Virtual Primary Care - How best to use on GP placement?</a:t>
            </a:r>
            <a:b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1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11BDF7-7436-A19D-F3C9-977D2B01A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749457"/>
            <a:ext cx="6780700" cy="535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42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1F86C-48DC-B0E8-250E-1121FA761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851" y="2610928"/>
            <a:ext cx="4140014" cy="1495245"/>
          </a:xfrm>
        </p:spPr>
        <p:txBody>
          <a:bodyPr>
            <a:normAutofit/>
          </a:bodyPr>
          <a:lstStyle/>
          <a:p>
            <a:r>
              <a:rPr lang="en-US" dirty="0"/>
              <a:t>Any thoughts?</a:t>
            </a:r>
            <a:endParaRPr lang="en-GB" dirty="0"/>
          </a:p>
        </p:txBody>
      </p:sp>
      <p:pic>
        <p:nvPicPr>
          <p:cNvPr id="5" name="Picture 4" descr="Empty speech bubbles">
            <a:extLst>
              <a:ext uri="{FF2B5EF4-FFF2-40B4-BE49-F238E27FC236}">
                <a16:creationId xmlns:a16="http://schemas.microsoft.com/office/drawing/2014/main" id="{116D4ED0-2D12-3554-E592-6328A2297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59" r="12164" b="-1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6370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18377C-EA0A-C301-9B80-0A24FE43C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32245"/>
            <a:ext cx="11277600" cy="4539232"/>
          </a:xfrm>
          <a:prstGeom prst="rect">
            <a:avLst/>
          </a:prstGeom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598B3980-26D2-8EC3-3F46-FFFF931B33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00A072-6A34-FEC2-65E0-151BA51A5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and Home Visits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455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946E1-F0D3-BA72-A732-3F4BA9111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4000"/>
            <a:ext cx="10094912" cy="1252728"/>
          </a:xfrm>
        </p:spPr>
        <p:txBody>
          <a:bodyPr anchor="ctr">
            <a:normAutofit/>
          </a:bodyPr>
          <a:lstStyle/>
          <a:p>
            <a:r>
              <a:rPr lang="en-US" dirty="0"/>
              <a:t>Objectives for this session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C651C-2A6F-2B80-28FD-CE3A73705E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2741" y="1800000"/>
            <a:ext cx="6507349" cy="4680000"/>
          </a:xfrm>
        </p:spPr>
        <p:txBody>
          <a:bodyPr>
            <a:normAutofit/>
          </a:bodyPr>
          <a:lstStyle/>
          <a:p>
            <a:r>
              <a:rPr lang="en-US" dirty="0"/>
              <a:t>Share feedback from 22-23</a:t>
            </a:r>
          </a:p>
          <a:p>
            <a:r>
              <a:rPr lang="en-US" dirty="0"/>
              <a:t>Overview of Year 3 GP placement</a:t>
            </a:r>
          </a:p>
          <a:p>
            <a:r>
              <a:rPr lang="en-US" dirty="0"/>
              <a:t>Virtual Primary Care (VPC)</a:t>
            </a:r>
          </a:p>
          <a:p>
            <a:r>
              <a:rPr lang="en-US" dirty="0"/>
              <a:t>Assessment completion</a:t>
            </a:r>
          </a:p>
          <a:p>
            <a:r>
              <a:rPr lang="en-US" dirty="0"/>
              <a:t>Ideas for managing 6 students in practice</a:t>
            </a:r>
          </a:p>
        </p:txBody>
      </p:sp>
      <p:pic>
        <p:nvPicPr>
          <p:cNvPr id="5" name="Picture 4" descr="Desk with stethoscope and computer keyboard">
            <a:extLst>
              <a:ext uri="{FF2B5EF4-FFF2-40B4-BE49-F238E27FC236}">
                <a16:creationId xmlns:a16="http://schemas.microsoft.com/office/drawing/2014/main" id="{FC8AACE2-00B6-51F1-DC28-E1FBF4CE80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13" r="-1" b="-1"/>
          <a:stretch/>
        </p:blipFill>
        <p:spPr>
          <a:xfrm>
            <a:off x="7763774" y="1800000"/>
            <a:ext cx="3526018" cy="46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18795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AAAD-5CA0-A9D3-0179-6D4249B91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 dirty="0">
                <a:latin typeface="+mj-lt"/>
                <a:ea typeface="+mj-ea"/>
                <a:cs typeface="+mj-cs"/>
              </a:rPr>
              <a:t>Home Visiting</a:t>
            </a:r>
          </a:p>
        </p:txBody>
      </p:sp>
      <p:graphicFrame>
        <p:nvGraphicFramePr>
          <p:cNvPr id="32" name="TextBox 6">
            <a:extLst>
              <a:ext uri="{FF2B5EF4-FFF2-40B4-BE49-F238E27FC236}">
                <a16:creationId xmlns:a16="http://schemas.microsoft.com/office/drawing/2014/main" id="{0DACC2A6-16D7-8761-7BAD-72DE8E1303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5552439"/>
              </p:ext>
            </p:extLst>
          </p:nvPr>
        </p:nvGraphicFramePr>
        <p:xfrm>
          <a:off x="2601413" y="2013071"/>
          <a:ext cx="6731588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96171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AAAD-5CA0-A9D3-0179-6D4249B91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 dirty="0">
                <a:latin typeface="+mj-lt"/>
                <a:ea typeface="+mj-ea"/>
                <a:cs typeface="+mj-cs"/>
              </a:rPr>
              <a:t>Home Visiting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558403-503E-9326-620D-C45C1ABC2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931" y="1612641"/>
            <a:ext cx="7048138" cy="473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21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AAAD-5CA0-A9D3-0179-6D4249B91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 dirty="0">
                <a:latin typeface="+mj-lt"/>
                <a:ea typeface="+mj-ea"/>
                <a:cs typeface="+mj-cs"/>
              </a:rPr>
              <a:t>Home Visiting</a:t>
            </a:r>
          </a:p>
        </p:txBody>
      </p:sp>
      <p:pic>
        <p:nvPicPr>
          <p:cNvPr id="7" name="Picture 6" descr="A screenshot of a questionnaire&#10;&#10;Description automatically generated">
            <a:extLst>
              <a:ext uri="{FF2B5EF4-FFF2-40B4-BE49-F238E27FC236}">
                <a16:creationId xmlns:a16="http://schemas.microsoft.com/office/drawing/2014/main" id="{0A883595-0D94-1B6E-233C-D4EF4A19B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575" y="1715683"/>
            <a:ext cx="4925988" cy="471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370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1F86C-48DC-B0E8-250E-1121FA761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851" y="2610928"/>
            <a:ext cx="4140014" cy="1495245"/>
          </a:xfrm>
        </p:spPr>
        <p:txBody>
          <a:bodyPr>
            <a:normAutofit/>
          </a:bodyPr>
          <a:lstStyle/>
          <a:p>
            <a:r>
              <a:rPr lang="en-US" dirty="0"/>
              <a:t>Any thoughts?</a:t>
            </a:r>
            <a:endParaRPr lang="en-GB" dirty="0"/>
          </a:p>
        </p:txBody>
      </p:sp>
      <p:pic>
        <p:nvPicPr>
          <p:cNvPr id="5" name="Picture 4" descr="Empty speech bubbles">
            <a:extLst>
              <a:ext uri="{FF2B5EF4-FFF2-40B4-BE49-F238E27FC236}">
                <a16:creationId xmlns:a16="http://schemas.microsoft.com/office/drawing/2014/main" id="{116D4ED0-2D12-3554-E592-6328A2297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59" r="12164" b="-1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576874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44AAAD-5CA0-A9D3-0179-6D4249B91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39193"/>
            <a:ext cx="3866443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MyProgress</a:t>
            </a:r>
            <a:b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Video guide for Tutors</a:t>
            </a: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0C8DCC-61DA-BFAE-1F7F-4B5B03002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640080"/>
            <a:ext cx="5550408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019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AAAD-5CA0-A9D3-0179-6D4249B91322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MyProgress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B4073B-3E92-329C-9AB7-C92319D51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63" y="2222677"/>
            <a:ext cx="6780700" cy="385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843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44AAAD-5CA0-A9D3-0179-6D4249B91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39193"/>
            <a:ext cx="3866443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MyProgress</a:t>
            </a:r>
            <a:b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https://qub-med.epads.mkmapps.com/#/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0C8DCC-61DA-BFAE-1F7F-4B5B03002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640080"/>
            <a:ext cx="5550408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108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AAAD-5CA0-A9D3-0179-6D4249B91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dirty="0" err="1"/>
              <a:t>MyProgress</a:t>
            </a:r>
            <a:r>
              <a:rPr lang="en-US" sz="5000" dirty="0"/>
              <a:t> Overview</a:t>
            </a:r>
            <a:endParaRPr lang="en-GB" sz="5000" dirty="0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9DDC0B1E-1379-EA8A-48F0-340AE7F84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378" y="2084546"/>
            <a:ext cx="8014196" cy="439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802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AAAD-5CA0-A9D3-0179-6D4249B91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200" dirty="0"/>
              <a:t>What do they need to complete?</a:t>
            </a:r>
            <a:endParaRPr lang="en-GB" sz="4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C0A9B-0065-AE5E-994B-22A279D9B9A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sz="2200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It is the student’s responsibility to ensure that all required elements of </a:t>
            </a:r>
            <a:r>
              <a:rPr lang="en-IE" sz="2200" b="1" dirty="0" err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MyProgress</a:t>
            </a:r>
            <a:r>
              <a:rPr lang="en-IE" sz="2200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are completed.</a:t>
            </a:r>
          </a:p>
          <a:p>
            <a:pPr marL="0" indent="0">
              <a:buNone/>
            </a:pPr>
            <a:endParaRPr lang="en-IE" sz="2200" b="1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200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You must complete the GP Tutor Feedback at the end of the 6 week placement.</a:t>
            </a:r>
            <a:endParaRPr lang="en-GB" sz="22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6" name="Picture 5" descr="White puzzle with one red piece">
            <a:extLst>
              <a:ext uri="{FF2B5EF4-FFF2-40B4-BE49-F238E27FC236}">
                <a16:creationId xmlns:a16="http://schemas.microsoft.com/office/drawing/2014/main" id="{D59FA040-BC95-669A-234E-08843B9F8E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72" r="21008"/>
          <a:stretch/>
        </p:blipFill>
        <p:spPr>
          <a:xfrm>
            <a:off x="6358930" y="2469821"/>
            <a:ext cx="5096256" cy="3652887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41010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6F1FD-4429-E3E1-9A98-412A8D9EF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What must each student complete?</a:t>
            </a:r>
            <a:endParaRPr lang="en-GB">
              <a:solidFill>
                <a:srgbClr val="FFFFFF"/>
              </a:solidFill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8EBC2BB6-3EB8-B379-7E86-0427728BA9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321194"/>
              </p:ext>
            </p:extLst>
          </p:nvPr>
        </p:nvGraphicFramePr>
        <p:xfrm>
          <a:off x="903288" y="1800225"/>
          <a:ext cx="10394950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160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1F86C-48DC-B0E8-250E-1121FA761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277" y="985257"/>
            <a:ext cx="4410120" cy="5063954"/>
          </a:xfrm>
        </p:spPr>
        <p:txBody>
          <a:bodyPr>
            <a:normAutofit/>
          </a:bodyPr>
          <a:lstStyle/>
          <a:p>
            <a:r>
              <a:rPr lang="en-US" dirty="0"/>
              <a:t>What did the students say?</a:t>
            </a:r>
            <a:br>
              <a:rPr lang="en-US" dirty="0"/>
            </a:br>
            <a:br>
              <a:rPr lang="en-US" dirty="0"/>
            </a:br>
            <a:r>
              <a:rPr lang="en-US" dirty="0">
                <a:ea typeface="+mj-lt"/>
                <a:cs typeface="+mj-lt"/>
                <a:hlinkClick r:id="rId2"/>
              </a:rPr>
              <a:t>feedback highlights year 3 2022-23.docx</a:t>
            </a:r>
            <a:endParaRPr lang="en-US" sz="2000">
              <a:cs typeface="Calibri Light"/>
            </a:endParaRPr>
          </a:p>
        </p:txBody>
      </p:sp>
      <p:pic>
        <p:nvPicPr>
          <p:cNvPr id="5" name="Picture 4" descr="Empty speech bubbles">
            <a:extLst>
              <a:ext uri="{FF2B5EF4-FFF2-40B4-BE49-F238E27FC236}">
                <a16:creationId xmlns:a16="http://schemas.microsoft.com/office/drawing/2014/main" id="{116D4ED0-2D12-3554-E592-6328A2297B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59" r="12164" b="-1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941802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AAAD-5CA0-A9D3-0179-6D4249B91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dirty="0"/>
              <a:t>Clinical Consultations x2</a:t>
            </a:r>
            <a:endParaRPr lang="en-GB" sz="5000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37B6D8E7-771F-418C-6890-54DB2B553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729" y="2079625"/>
            <a:ext cx="5975509" cy="441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625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AAAD-5CA0-A9D3-0179-6D4249B91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dirty="0"/>
              <a:t>Case based Discussion x1</a:t>
            </a:r>
            <a:endParaRPr lang="en-GB" sz="5000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5CFD63B-73AB-AC77-B34B-43D101208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864" y="2077260"/>
            <a:ext cx="6381750" cy="417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592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AAAD-5CA0-A9D3-0179-6D4249B91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err="1"/>
              <a:t>Entrustable</a:t>
            </a:r>
            <a:r>
              <a:rPr lang="en-US" sz="5000" dirty="0"/>
              <a:t> Professional Activity (EPA)</a:t>
            </a:r>
            <a:endParaRPr lang="en-GB" sz="5000" dirty="0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080B598B-E53B-4E20-576C-8964989013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543039"/>
              </p:ext>
            </p:extLst>
          </p:nvPr>
        </p:nvGraphicFramePr>
        <p:xfrm>
          <a:off x="903288" y="1800225"/>
          <a:ext cx="10394950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screenshot of a computer">
            <a:extLst>
              <a:ext uri="{FF2B5EF4-FFF2-40B4-BE49-F238E27FC236}">
                <a16:creationId xmlns:a16="http://schemas.microsoft.com/office/drawing/2014/main" id="{3319EACB-2729-99D3-415F-592CA31EFC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267" y="1800225"/>
            <a:ext cx="5567698" cy="452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706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4894F-102C-2BE3-473F-75D4893DC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Entrustable Professional Activity (EPA) Scale</a:t>
            </a:r>
            <a:endParaRPr lang="en-GB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38EA639-7E9C-E462-7407-AAD1B8B383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595151"/>
              </p:ext>
            </p:extLst>
          </p:nvPr>
        </p:nvGraphicFramePr>
        <p:xfrm>
          <a:off x="903288" y="1800225"/>
          <a:ext cx="10394950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68503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6F1FD-4429-E3E1-9A98-412A8D9EF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What does GP Tutor complete?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5" name="Content Placeholder 4" descr="A screenshot of a survey&#10;&#10;Description automatically generated">
            <a:extLst>
              <a:ext uri="{FF2B5EF4-FFF2-40B4-BE49-F238E27FC236}">
                <a16:creationId xmlns:a16="http://schemas.microsoft.com/office/drawing/2014/main" id="{71D536C9-6C09-F71F-8258-D7E3B5F6B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255" y="1774346"/>
            <a:ext cx="6273602" cy="467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361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AAAD-5CA0-A9D3-0179-6D4249B91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latin typeface="+mj-lt"/>
                <a:ea typeface="+mj-ea"/>
                <a:cs typeface="+mj-cs"/>
              </a:rPr>
              <a:t>Optional DOPS activities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FDAC43-AB0A-19F8-595A-5DA9FA089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583" y="1726667"/>
            <a:ext cx="4370945" cy="474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302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1F86C-48DC-B0E8-250E-1121FA761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851" y="2610928"/>
            <a:ext cx="4140014" cy="1495245"/>
          </a:xfrm>
        </p:spPr>
        <p:txBody>
          <a:bodyPr>
            <a:normAutofit/>
          </a:bodyPr>
          <a:lstStyle/>
          <a:p>
            <a:r>
              <a:rPr lang="en-US" dirty="0"/>
              <a:t>Any questions?</a:t>
            </a:r>
            <a:endParaRPr lang="en-GB" dirty="0"/>
          </a:p>
        </p:txBody>
      </p:sp>
      <p:pic>
        <p:nvPicPr>
          <p:cNvPr id="5" name="Picture 4" descr="Empty speech bubbles">
            <a:extLst>
              <a:ext uri="{FF2B5EF4-FFF2-40B4-BE49-F238E27FC236}">
                <a16:creationId xmlns:a16="http://schemas.microsoft.com/office/drawing/2014/main" id="{116D4ED0-2D12-3554-E592-6328A2297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59" r="12164" b="-1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64917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1F86C-48DC-B0E8-250E-1121FA761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are the experts!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8406E-6B64-2CC6-DC05-A2A534CD4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activities work well – How can we share as a group?</a:t>
            </a:r>
          </a:p>
          <a:p>
            <a:r>
              <a:rPr lang="en-US" dirty="0"/>
              <a:t>Are there other learning opportunities in the locality that you can use?</a:t>
            </a:r>
          </a:p>
          <a:p>
            <a:r>
              <a:rPr lang="en-US" dirty="0"/>
              <a:t>“Spread the word!” </a:t>
            </a:r>
          </a:p>
          <a:p>
            <a:r>
              <a:rPr lang="en-US" dirty="0"/>
              <a:t>Sharing feedback between semester 1 and 2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89168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ot air balloon taking off in desert under Milky Way">
            <a:extLst>
              <a:ext uri="{FF2B5EF4-FFF2-40B4-BE49-F238E27FC236}">
                <a16:creationId xmlns:a16="http://schemas.microsoft.com/office/drawing/2014/main" id="{116D4ED0-2D12-3554-E592-6328A2297B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91" b="1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1F86C-48DC-B0E8-250E-1121FA761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68" y="3088257"/>
            <a:ext cx="3321170" cy="138357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400" dirty="0">
                <a:solidFill>
                  <a:srgbClr val="FFFFFF"/>
                </a:solidFill>
              </a:rPr>
              <a:t>Thank you for your support of our QUB students</a:t>
            </a:r>
          </a:p>
        </p:txBody>
      </p:sp>
    </p:spTree>
    <p:extLst>
      <p:ext uri="{BB962C8B-B14F-4D97-AF65-F5344CB8AC3E}">
        <p14:creationId xmlns:p14="http://schemas.microsoft.com/office/powerpoint/2010/main" val="42497979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4BC35-D892-DCB3-590A-2114F2FFA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Dingbats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04402-B841-C044-253D-D215F122D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en-GB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you re-arrange the following medical anagrams: </a:t>
            </a:r>
            <a:endParaRPr lang="en-GB" sz="18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Luscious Bert   _______________________		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(Clue: infectious disease) </a:t>
            </a:r>
          </a:p>
          <a:p>
            <a:pPr marL="0" lv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Irish tart    ___________________________ </a:t>
            </a:r>
          </a:p>
          <a:p>
            <a:pPr marL="0" lv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(Clue: chronic condition)</a:t>
            </a:r>
          </a:p>
          <a:p>
            <a:pPr marL="0" lv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Tibia tonics __________________________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(Clue: prescription only) </a:t>
            </a:r>
          </a:p>
          <a:p>
            <a:pPr marL="0" lv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Aorta clamp __________________________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(Clue: Think OTC)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848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500"/>
                            </p:stCondLst>
                            <p:childTnLst>
                              <p:par>
                                <p:cTn id="232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500"/>
                            </p:stCondLst>
                            <p:childTnLst>
                              <p:par>
                                <p:cTn id="23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500"/>
                            </p:stCondLst>
                            <p:childTnLst>
                              <p:par>
                                <p:cTn id="238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4500"/>
                            </p:stCondLst>
                            <p:childTnLst>
                              <p:par>
                                <p:cTn id="241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4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6500"/>
                            </p:stCondLst>
                            <p:childTnLst>
                              <p:par>
                                <p:cTn id="24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7500"/>
                            </p:stCondLst>
                            <p:childTnLst>
                              <p:par>
                                <p:cTn id="250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500"/>
                            </p:stCondLst>
                            <p:childTnLst>
                              <p:par>
                                <p:cTn id="253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  <p:bldP spid="3" grpId="2" build="p"/>
      <p:bldP spid="3" grpId="3" build="p" advAuto="30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1F86C-48DC-B0E8-250E-1121FA761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49524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“stood out” for students?</a:t>
            </a:r>
            <a:endParaRPr lang="en-GB" dirty="0"/>
          </a:p>
        </p:txBody>
      </p:sp>
      <p:pic>
        <p:nvPicPr>
          <p:cNvPr id="5" name="Picture 4" descr="Empty speech bubbles">
            <a:extLst>
              <a:ext uri="{FF2B5EF4-FFF2-40B4-BE49-F238E27FC236}">
                <a16:creationId xmlns:a16="http://schemas.microsoft.com/office/drawing/2014/main" id="{116D4ED0-2D12-3554-E592-6328A2297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59" r="12164" b="-1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3DCD2-3B77-6360-802D-B08FBD36F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346385"/>
            <a:ext cx="4140013" cy="3122762"/>
          </a:xfrm>
        </p:spPr>
        <p:txBody>
          <a:bodyPr>
            <a:normAutofit/>
          </a:bodyPr>
          <a:lstStyle/>
          <a:p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lot of patients present with non-specific symptoms so for a GP to be able to quickly hone onto a couple of possible diagnoses is a brilliant skill.</a:t>
            </a:r>
          </a:p>
          <a:p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enthusiastic and welcoming the staff were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Getting an inside look into the running of a GP surgery and getting a feel for how GPs operate in their day to day was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interesting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367863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4BC35-D892-DCB3-590A-2114F2FFA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Dingbats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04402-B841-C044-253D-D215F122D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en-GB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you re-arrange the following medical anagrams: </a:t>
            </a:r>
            <a:endParaRPr lang="en-GB" sz="18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Luscious Bert   _______________________	</a:t>
            </a:r>
            <a:r>
              <a:rPr lang="en-GB" sz="1800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TUBERCULOSIS	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(Clue: infectious disease) </a:t>
            </a:r>
          </a:p>
          <a:p>
            <a:pPr marL="0" lv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Irish tart    ___________________________ 	</a:t>
            </a:r>
            <a:r>
              <a:rPr lang="en-GB" sz="1800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ARTHRITIS</a:t>
            </a:r>
          </a:p>
          <a:p>
            <a:pPr marL="0" lv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(Clue: chronic condition)</a:t>
            </a:r>
          </a:p>
          <a:p>
            <a:pPr marL="0" lv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Tibia tonics __________________________	</a:t>
            </a:r>
            <a:r>
              <a:rPr lang="en-GB" sz="1800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ANTIBIOTICS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(Clue: prescription only) </a:t>
            </a:r>
          </a:p>
          <a:p>
            <a:pPr marL="0" lv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Aorta clamp __________________________	</a:t>
            </a:r>
            <a:r>
              <a:rPr lang="en-GB" sz="1800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PARACETAMOL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(Clue: Think OTC)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442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500"/>
                            </p:stCondLst>
                            <p:childTnLst>
                              <p:par>
                                <p:cTn id="232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500"/>
                            </p:stCondLst>
                            <p:childTnLst>
                              <p:par>
                                <p:cTn id="23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500"/>
                            </p:stCondLst>
                            <p:childTnLst>
                              <p:par>
                                <p:cTn id="238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4500"/>
                            </p:stCondLst>
                            <p:childTnLst>
                              <p:par>
                                <p:cTn id="241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4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6500"/>
                            </p:stCondLst>
                            <p:childTnLst>
                              <p:par>
                                <p:cTn id="24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7500"/>
                            </p:stCondLst>
                            <p:childTnLst>
                              <p:par>
                                <p:cTn id="250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500"/>
                            </p:stCondLst>
                            <p:childTnLst>
                              <p:par>
                                <p:cTn id="253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  <p:bldP spid="3" grpId="2" build="p"/>
      <p:bldP spid="3" grpId="3" build="p" advAuto="3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1F86C-48DC-B0E8-250E-1121FA761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49524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“stood out” for students?</a:t>
            </a:r>
            <a:endParaRPr lang="en-GB" dirty="0"/>
          </a:p>
        </p:txBody>
      </p:sp>
      <p:pic>
        <p:nvPicPr>
          <p:cNvPr id="5" name="Picture 4" descr="Empty speech bubbles">
            <a:extLst>
              <a:ext uri="{FF2B5EF4-FFF2-40B4-BE49-F238E27FC236}">
                <a16:creationId xmlns:a16="http://schemas.microsoft.com/office/drawing/2014/main" id="{116D4ED0-2D12-3554-E592-6328A2297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59" r="12164" b="-1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3DCD2-3B77-6360-802D-B08FBD36F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346385"/>
            <a:ext cx="4140013" cy="31227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GP - incredibly supportive, sensitive to my learning needs, fantastic teacher</a:t>
            </a:r>
          </a:p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group discussions we had with our GP at the start and the end of the day to reflect on what we had learned.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interesting to look through patient electronic notes to understand the complexity of their situations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48982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1F86C-48DC-B0E8-250E-1121FA761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49524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“stood out” for students?</a:t>
            </a:r>
            <a:endParaRPr lang="en-GB" dirty="0"/>
          </a:p>
        </p:txBody>
      </p:sp>
      <p:pic>
        <p:nvPicPr>
          <p:cNvPr id="5" name="Picture 4" descr="Empty speech bubbles">
            <a:extLst>
              <a:ext uri="{FF2B5EF4-FFF2-40B4-BE49-F238E27FC236}">
                <a16:creationId xmlns:a16="http://schemas.microsoft.com/office/drawing/2014/main" id="{116D4ED0-2D12-3554-E592-6328A2297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59" r="12164" b="-1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3DCD2-3B77-6360-802D-B08FBD36F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346385"/>
            <a:ext cx="4140013" cy="3122762"/>
          </a:xfrm>
        </p:spPr>
        <p:txBody>
          <a:bodyPr>
            <a:normAutofit lnSpcReduction="10000"/>
          </a:bodyPr>
          <a:lstStyle/>
          <a:p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extent to which social issues impact upon a patient's physical and mental health, and how it is part of a GPs job to understand and address this</a:t>
            </a:r>
          </a:p>
          <a:p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resilience of patients and how many complex co-morbidities patients in primary care can have</a:t>
            </a:r>
          </a:p>
          <a:p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treat the patient rather than the condition(s)</a:t>
            </a:r>
          </a:p>
          <a:p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hold a normal conversation with patient and not follow a scripted questionnaire in my mind</a:t>
            </a:r>
          </a:p>
          <a:p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78872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1F86C-48DC-B0E8-250E-1121FA761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49524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did the students not enjoy?</a:t>
            </a:r>
            <a:endParaRPr lang="en-GB" dirty="0"/>
          </a:p>
        </p:txBody>
      </p:sp>
      <p:pic>
        <p:nvPicPr>
          <p:cNvPr id="5" name="Picture 4" descr="Empty speech bubbles">
            <a:extLst>
              <a:ext uri="{FF2B5EF4-FFF2-40B4-BE49-F238E27FC236}">
                <a16:creationId xmlns:a16="http://schemas.microsoft.com/office/drawing/2014/main" id="{116D4ED0-2D12-3554-E592-6328A2297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59" r="12164" b="-1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3DCD2-3B77-6360-802D-B08FBD36F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7" y="2915728"/>
            <a:ext cx="4140013" cy="1940943"/>
          </a:xfrm>
        </p:spPr>
        <p:txBody>
          <a:bodyPr>
            <a:normAutofit/>
          </a:bodyPr>
          <a:lstStyle/>
          <a:p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 spent at home preparing talk on pre-arranged topic</a:t>
            </a:r>
          </a:p>
          <a:p>
            <a:r>
              <a:rPr lang="en-GB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 much time given to patient notes review for CBD</a:t>
            </a:r>
          </a:p>
          <a:p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Travel time to the surgery</a:t>
            </a:r>
          </a:p>
          <a:p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72588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1F86C-48DC-B0E8-250E-1121FA761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en-US" dirty="0"/>
              <a:t>What did GP Tutors think?</a:t>
            </a:r>
            <a:endParaRPr lang="en-GB" dirty="0"/>
          </a:p>
        </p:txBody>
      </p:sp>
      <p:pic>
        <p:nvPicPr>
          <p:cNvPr id="5" name="Picture 4" descr="Empty speech bubbles">
            <a:extLst>
              <a:ext uri="{FF2B5EF4-FFF2-40B4-BE49-F238E27FC236}">
                <a16:creationId xmlns:a16="http://schemas.microsoft.com/office/drawing/2014/main" id="{116D4ED0-2D12-3554-E592-6328A2297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59" r="12164" b="-1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3DCD2-3B77-6360-802D-B08FBD36F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194102"/>
            <a:ext cx="4140013" cy="3275045"/>
          </a:xfrm>
        </p:spPr>
        <p:txBody>
          <a:bodyPr>
            <a:normAutofit/>
          </a:bodyPr>
          <a:lstStyle/>
          <a:p>
            <a:r>
              <a:rPr lang="en-GB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w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 prepared, enthusiastic and engaged very well.</a:t>
            </a:r>
          </a:p>
          <a:p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Excellent student presentations.</a:t>
            </a:r>
          </a:p>
          <a:p>
            <a:r>
              <a:rPr lang="en-GB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enjoyed 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aking unfiltered histories and presenting them.</a:t>
            </a:r>
          </a:p>
          <a:p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have been motivated and have enjoyed practice time.</a:t>
            </a:r>
          </a:p>
          <a:p>
            <a:r>
              <a:rPr lang="en-GB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had i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mproved awareness of role of GP and introduction to members of MDT.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851689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QUB_slidedesign_2021">
  <a:themeElements>
    <a:clrScheme name="Custom 2">
      <a:dk1>
        <a:sysClr val="windowText" lastClr="000000"/>
      </a:dk1>
      <a:lt1>
        <a:sysClr val="window" lastClr="FFFFFF"/>
      </a:lt1>
      <a:dk2>
        <a:srgbClr val="004D7E"/>
      </a:dk2>
      <a:lt2>
        <a:srgbClr val="D8D8D8"/>
      </a:lt2>
      <a:accent1>
        <a:srgbClr val="D6000D"/>
      </a:accent1>
      <a:accent2>
        <a:srgbClr val="8F0E20"/>
      </a:accent2>
      <a:accent3>
        <a:srgbClr val="00AFAB"/>
      </a:accent3>
      <a:accent4>
        <a:srgbClr val="94D60A"/>
      </a:accent4>
      <a:accent5>
        <a:srgbClr val="F18903"/>
      </a:accent5>
      <a:accent6>
        <a:srgbClr val="FFCC00"/>
      </a:accent6>
      <a:hlink>
        <a:srgbClr val="8F0E20"/>
      </a:hlink>
      <a:folHlink>
        <a:srgbClr val="92929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B_slidedesign_2021" id="{02463F5F-139E-4323-8438-C962F1A01D47}" vid="{E117BB52-3162-4499-B8D2-ADB0D872A95E}"/>
    </a:ext>
  </a:extLst>
</a:theme>
</file>

<file path=ppt/theme/theme3.xml><?xml version="1.0" encoding="utf-8"?>
<a:theme xmlns:a="http://schemas.openxmlformats.org/drawingml/2006/main" name="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eaab77ea-b4a5-49e3-a1e8-d6dd23a1f286}" enabled="0" method="" siteId="{eaab77ea-b4a5-49e3-a1e8-d6dd23a1f28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3149</TotalTime>
  <Words>1287</Words>
  <Application>Microsoft Office PowerPoint</Application>
  <PresentationFormat>Widescreen</PresentationFormat>
  <Paragraphs>184</Paragraphs>
  <Slides>50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Light</vt:lpstr>
      <vt:lpstr>Office Theme</vt:lpstr>
      <vt:lpstr>QUB_slidedesign_2021</vt:lpstr>
      <vt:lpstr>White</vt:lpstr>
      <vt:lpstr>Year 3 GP Tutor Update</vt:lpstr>
      <vt:lpstr>Need to know</vt:lpstr>
      <vt:lpstr>Objectives for this session</vt:lpstr>
      <vt:lpstr>What did the students say?  feedback highlights year 3 2022-23.docx</vt:lpstr>
      <vt:lpstr>What “stood out” for students?</vt:lpstr>
      <vt:lpstr>What “stood out” for students?</vt:lpstr>
      <vt:lpstr>What “stood out” for students?</vt:lpstr>
      <vt:lpstr>What did the students not enjoy?</vt:lpstr>
      <vt:lpstr>What did GP Tutors think?</vt:lpstr>
      <vt:lpstr> What did GP Tutors want to know? </vt:lpstr>
      <vt:lpstr>Aims of Year 3 GP Placement</vt:lpstr>
      <vt:lpstr>What you (and the students) need to know</vt:lpstr>
      <vt:lpstr>PowerPoint Presentation</vt:lpstr>
      <vt:lpstr>Learning Objective Person-centred Care</vt:lpstr>
      <vt:lpstr> Learning Objective Population Centred Care </vt:lpstr>
      <vt:lpstr> Learning Objectives   Effective Delivery of Care </vt:lpstr>
      <vt:lpstr>What experience have these students had in GP in years 1+2?</vt:lpstr>
      <vt:lpstr>Year 3 GP placement</vt:lpstr>
      <vt:lpstr>Intro Session- what’s included?</vt:lpstr>
      <vt:lpstr>GP Practice- Email to students?</vt:lpstr>
      <vt:lpstr>What will they do on GP placement?</vt:lpstr>
      <vt:lpstr>Clinical Consultation</vt:lpstr>
      <vt:lpstr>Remote consulting</vt:lpstr>
      <vt:lpstr>Sample timetable</vt:lpstr>
      <vt:lpstr>Any thoughts?</vt:lpstr>
      <vt:lpstr>Virtual Primary Care</vt:lpstr>
      <vt:lpstr>Virtual Primary Care - How best to use on GP placement? </vt:lpstr>
      <vt:lpstr>Any thoughts?</vt:lpstr>
      <vt:lpstr>Students and Home Visits</vt:lpstr>
      <vt:lpstr>Home Visiting</vt:lpstr>
      <vt:lpstr>Home Visiting</vt:lpstr>
      <vt:lpstr>Home Visiting</vt:lpstr>
      <vt:lpstr>Any thoughts?</vt:lpstr>
      <vt:lpstr>MyProgress  Video guide for Tutors</vt:lpstr>
      <vt:lpstr>  MyProgress  </vt:lpstr>
      <vt:lpstr>MyProgress  https://qub-med.epads.mkmapps.com/#/</vt:lpstr>
      <vt:lpstr>MyProgress Overview</vt:lpstr>
      <vt:lpstr>What do they need to complete?</vt:lpstr>
      <vt:lpstr>What must each student complete?</vt:lpstr>
      <vt:lpstr>Clinical Consultations x2</vt:lpstr>
      <vt:lpstr>Case based Discussion x1</vt:lpstr>
      <vt:lpstr>Entrustable Professional Activity (EPA)</vt:lpstr>
      <vt:lpstr>Entrustable Professional Activity (EPA) Scale</vt:lpstr>
      <vt:lpstr>What does GP Tutor complete?</vt:lpstr>
      <vt:lpstr>Optional DOPS activities</vt:lpstr>
      <vt:lpstr>Any questions?</vt:lpstr>
      <vt:lpstr>You are the experts!</vt:lpstr>
      <vt:lpstr>Thank you for your support of our QUB students</vt:lpstr>
      <vt:lpstr>Dingbats</vt:lpstr>
      <vt:lpstr>Dingbats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GP Placement De-brief</dc:title>
  <dc:creator>Louise Sands</dc:creator>
  <cp:lastModifiedBy>Louise Sands</cp:lastModifiedBy>
  <cp:revision>18</cp:revision>
  <cp:lastPrinted>2023-09-05T11:15:43Z</cp:lastPrinted>
  <dcterms:created xsi:type="dcterms:W3CDTF">2023-05-30T15:12:47Z</dcterms:created>
  <dcterms:modified xsi:type="dcterms:W3CDTF">2023-09-05T11:58:17Z</dcterms:modified>
</cp:coreProperties>
</file>